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89" r:id="rId3"/>
    <p:sldId id="290" r:id="rId4"/>
    <p:sldId id="291" r:id="rId5"/>
    <p:sldId id="292" r:id="rId6"/>
    <p:sldId id="293" r:id="rId7"/>
    <p:sldId id="296" r:id="rId8"/>
    <p:sldId id="297" r:id="rId9"/>
    <p:sldId id="300" r:id="rId10"/>
    <p:sldId id="301" r:id="rId11"/>
    <p:sldId id="302" r:id="rId12"/>
    <p:sldId id="303" r:id="rId13"/>
    <p:sldId id="305" r:id="rId14"/>
    <p:sldId id="347" r:id="rId15"/>
    <p:sldId id="348" r:id="rId16"/>
    <p:sldId id="34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2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://images.myshared.ru/6/663030/slide_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29" t="7427" r="9071" b="11905"/>
          <a:stretch/>
        </p:blipFill>
        <p:spPr bwMode="auto">
          <a:xfrm>
            <a:off x="2261606" y="332305"/>
            <a:ext cx="5362411" cy="381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293096"/>
            <a:ext cx="6840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Несмотря на то, что ландыши прелестные цветы и о них сложено много красивых песен, они содержат вещества, которые влияют на сердечный ритм. Отведав их, ребенок может сильно отравиться. Особенно опасны их плоды — рубиновые ягодки.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narutosekai.ru/gyaticugec/48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33139"/>
            <a:ext cx="8214297" cy="579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ds107.pupils.ru/img_sad/ds107/konsult/safety%20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148" t="5716" r="7829" b="52811"/>
          <a:stretch/>
        </p:blipFill>
        <p:spPr bwMode="auto">
          <a:xfrm>
            <a:off x="647564" y="260648"/>
            <a:ext cx="7596844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://fs1.ppt4web.ru/images/9703/85679/640/img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41682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04"/>
            <a:ext cx="9144000" cy="6858000"/>
          </a:xfrm>
          <a:prstGeom prst="rect">
            <a:avLst/>
          </a:prstGeom>
          <a:noFill/>
        </p:spPr>
      </p:pic>
      <p:pic>
        <p:nvPicPr>
          <p:cNvPr id="34818" name="Picture 2" descr="http://school3fryaz.edumsko.ru/uploads/3000/2513/section/151758/Les_pogar.jpg?146290058852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715" b="58653"/>
          <a:stretch/>
        </p:blipFill>
        <p:spPr bwMode="auto">
          <a:xfrm>
            <a:off x="676275" y="785292"/>
            <a:ext cx="7791450" cy="5235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20479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142985"/>
            <a:ext cx="8014878" cy="4646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5204793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6866" name="Picture 2" descr="http://images.myshared.ru/19/1200229/slide_1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774" t="13247" r="15426" b="15020"/>
          <a:stretch/>
        </p:blipFill>
        <p:spPr bwMode="auto">
          <a:xfrm>
            <a:off x="1661160" y="901864"/>
            <a:ext cx="5394960" cy="409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047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2" name="Picture 4" descr="https://fs00.infourok.ru/images/doc/259/264515/img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39282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2" descr="http://otvet.imgsmail.ru/download/875a8375f91de049494d6073098e8a2f_286fa13266cdc9ae0938d744c7eda72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893" t="19600"/>
          <a:stretch/>
        </p:blipFill>
        <p:spPr bwMode="auto">
          <a:xfrm>
            <a:off x="395536" y="1196752"/>
            <a:ext cx="468052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fs00.infourok.ru/images/doc/307/306711/img1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004" t="30350" r="8495" b="23700"/>
          <a:stretch/>
        </p:blipFill>
        <p:spPr bwMode="auto">
          <a:xfrm>
            <a:off x="4139952" y="260648"/>
            <a:ext cx="460851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https://ds03.infourok.ru/uploads/ex/0438/00033887-4e7f892c/img1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305"/>
          <a:stretch/>
        </p:blipFill>
        <p:spPr bwMode="auto">
          <a:xfrm>
            <a:off x="215516" y="620688"/>
            <a:ext cx="842493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tse4.mm.bing.net/th?id=OIP.sQ-7Tt1GPDSprGCjLv6LbwEsEW&amp;pid=15.1&amp;P=0&amp;w=300&amp;h=30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18722"/>
            <a:ext cx="4068451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tinctures.ru/wp-content/uploads/2016/07/images_7755-800x6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6277" y="332656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05064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Сок, который он выделяет, всем известен своими лечебными свойствами при различных недугах. Однако, если этот сок попадет на лицо ребенка, получится сильный ожог. А при попадании внутрь, едкий сок может вызвать отравление.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fs00.infourok.ru/images/doc/153/177353/img3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22" r="5365" b="20626"/>
          <a:stretch/>
        </p:blipFill>
        <p:spPr bwMode="auto">
          <a:xfrm>
            <a:off x="716279" y="620688"/>
            <a:ext cx="659202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683568" y="800571"/>
            <a:ext cx="7416824" cy="157802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Сбережём лес от пожара!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  <p:pic>
        <p:nvPicPr>
          <p:cNvPr id="25604" name="Picture 4" descr="https://us.123rf.com/450wm/Loopall/Loopall1202/Loopall120200011/12422392-%D0%BF%D0%BE%D0%B6%D0%B0%D1%80-%D0%BA%D0%B0%D1%82%D0%B0%D1%81%D1%82%D1%80%D0%BE%D1%84%D0%B0-%D1%81-%D0%B3%D0%BE%D1%80%D1%8F%D1%89%D0%B5%D0%B3%D0%BE-%D0%B4%D0%B5%D1%80%D0%B5%D0%B2%D0%B0-%D0%BB%D0%B5%D1%81%D1%83-%D0%B8-%D0%B5%D0%BB%D0%B8.-%D0%9F%D1%80%D0%BE%D0%B7%D1%80%D0%B0%D1%87%D0.jpg?ver=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3142" y="1988840"/>
            <a:ext cx="42576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547330"/>
            <a:ext cx="83996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целью недопущения пожаров в природной среде запрещается: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Бросать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лесу горящие спички, окурки, тлеющие тряпки.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Разводить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костер в густых зарослях и хвойном молодняке,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низко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свисающими кронами деревьев, рядом со складами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древе-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сины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торфа, в непосредственной близости от созревших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сельхоз-культур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Оставлять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лесу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самовозгораемый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материал: тряпку 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ветошь,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пропитанные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маслом, бензином, стеклянную посуду, которая в солнечную погоду может сфокусировать солнечный луч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воспламе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-нить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сухую растительность.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Выжигать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сухую траву на лесных полянах, в садах, на полях, под деревьями.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Поджигать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камыш.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Разводить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костер в ветреную погоду и оставлять его без присмотра.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Оставлять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костер горящим после покидания стоянки.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312" y="17160"/>
            <a:ext cx="9144000" cy="6858000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323529" y="1865531"/>
            <a:ext cx="8496944" cy="1580629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Напомните детям!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207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40</cp:revision>
  <dcterms:modified xsi:type="dcterms:W3CDTF">2020-09-05T17:16:23Z</dcterms:modified>
</cp:coreProperties>
</file>