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19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33" autoAdjust="0"/>
  </p:normalViewPr>
  <p:slideViewPr>
    <p:cSldViewPr>
      <p:cViewPr>
        <p:scale>
          <a:sx n="78" d="100"/>
          <a:sy n="78" d="100"/>
        </p:scale>
        <p:origin x="-262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ramki-vsem.ru/ramki/ramki-90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8233"/>
            <a:ext cx="4572000" cy="644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188640"/>
            <a:ext cx="39261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МДОУ «Детский сад «Лесная сказка»</a:t>
            </a:r>
            <a:endParaRPr lang="ru-RU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2348880"/>
            <a:ext cx="25994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Экологическая сказка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2852936"/>
            <a:ext cx="22862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Однажды на 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лесной полянке…</a:t>
            </a:r>
            <a:endParaRPr lang="ru-RU" sz="24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pic>
        <p:nvPicPr>
          <p:cNvPr id="8" name="Рисунок 7" descr="E:\Юля\МЛАДШАЯ ГРУППА\проекты\экология\фото к сказке\а 0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44999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5536" y="332656"/>
            <a:ext cx="367240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Авторы сказки: группа «Родничок»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Художники: Рублева Ю.В.</a:t>
            </a: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Вохмянина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Семья Воробьевых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Семья Никитиных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img-fotki.yandex.ru/get/3301/200418627.e4/0_14ffc3_9003a5b3_orig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https://img-fotki.yandex.ru/get/3301/200418627.e4/0_14ffc3_9003a5b3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g-fotki.yandex.ru/get/3301/200418627.e4/0_14ffc3_9003a5b3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7504" y="1556792"/>
            <a:ext cx="4392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Эта история произошла в нашем лесу, а знакомая сорока принесла её мне на хвосте.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Наступила осень. Светило ласковое солнышко.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4" name="Рисунок 13" descr="E:\Юля\МЛАДШАЯ ГРУППА\проекты\экология\фото к сказке\я 0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8979" y="2749492"/>
            <a:ext cx="3645029" cy="44279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4572000" y="1556792"/>
            <a:ext cx="457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И только было хотел наступить на мухомор, как Медвежонок говорит ему: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 И в самом деле, хоть ядовит он и несъедобен, но не совсем уж плох: многие жители леса даже едят его и не болеют. Лоси, бывает, жуют, сороки клюют, даже белки, на что уж в грибах разбираются, а и те, случается, мухоморы на зиму сушат.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Мухоморчик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как лекарство – их лечит. И звери с птицами это знают. Знай теперь и ты.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851920" y="6093296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B519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" name="Рисунок 16" descr="E:\Юля\МЛАДШАЯ ГРУППА\проекты\экология\фото к сказке\т 0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55673" y="3829501"/>
            <a:ext cx="2132857" cy="3780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Овал 11"/>
          <p:cNvSpPr/>
          <p:nvPr/>
        </p:nvSpPr>
        <p:spPr>
          <a:xfrm>
            <a:off x="8388424" y="6093296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B519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https://img-fotki.yandex.ru/get/3301/200418627.e4/0_14ffc3_9003a5b3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s://img-fotki.yandex.ru/get/3301/200418627.e4/0_14ffc3_9003a5b3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572000" y="1556792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Вот однажды Зайчик и Медвежонок пошли гулять по лесу. Зверята нашли красивую полянку и остановились на ней. Зайчик и Медвежонок играли, веселились, кувыркались по мягкой травке. Тут они увидели много грибов.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162880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Тогда я мухоморы потопчу. Их все равно есть нельзя никому, они ядовитые, – ответил Зайчик.</a:t>
            </a:r>
            <a:endParaRPr lang="ru-RU" sz="16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5" name="Рисунок 14" descr="E:\Юля\МЛАДШАЯ ГРУППА\проекты\экология\фото к сказке\п 0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1520" y="2492896"/>
            <a:ext cx="4104456" cy="4392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E:\Юля\МЛАДШАЯ ГРУППА\проекты\экология\фото к сказке\b 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16464" y="2928552"/>
            <a:ext cx="3242474" cy="4387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Овал 8"/>
          <p:cNvSpPr/>
          <p:nvPr/>
        </p:nvSpPr>
        <p:spPr>
          <a:xfrm>
            <a:off x="3851920" y="6093296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B519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388424" y="6093296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B519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https://img-fotki.yandex.ru/get/3301/200418627.e4/0_14ffc3_9003a5b3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s://img-fotki.yandex.ru/get/3301/200418627.e4/0_14ffc3_9003a5b3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>
          <a:xfrm>
            <a:off x="8316416" y="6093296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B519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484784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Они росли везде: на пенечке, под деревьями, на полянке. Знали Зайчик и Медвежонок эти грибы: боровички,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моховички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 лисички,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маслятки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грибочки-мухоморчики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 яркими красными шляпками.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1484784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Пнул Зайчик лапкой один гриб, потом еще один, потом обидел и гриб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мухоморчик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а Медвежонок как закричит: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Ты что делаешь, Зайчик? Это же хорошие грибы! Их белочка будет сушить на веточках, в дупло носить, чтобы пережить зимние холода. </a:t>
            </a:r>
            <a:endParaRPr lang="ru-RU" dirty="0"/>
          </a:p>
        </p:txBody>
      </p:sp>
      <p:pic>
        <p:nvPicPr>
          <p:cNvPr id="13" name="Рисунок 12" descr="E:\Юля\МЛАДШАЯ ГРУППА\проекты\экология\фото к сказке\и 0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789040"/>
            <a:ext cx="2448272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E:\Юля\МЛАДШАЯ ГРУППА\проекты\экология\фото к сказке\ь 0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9248" y="2875248"/>
            <a:ext cx="3429000" cy="42484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Овал 8"/>
          <p:cNvSpPr/>
          <p:nvPr/>
        </p:nvSpPr>
        <p:spPr>
          <a:xfrm>
            <a:off x="3851920" y="6093296"/>
            <a:ext cx="576064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B519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301</Words>
  <Application>Microsoft Office PowerPoint</Application>
  <PresentationFormat>Экран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 Рублев</dc:creator>
  <cp:lastModifiedBy>Лариса</cp:lastModifiedBy>
  <cp:revision>28</cp:revision>
  <dcterms:created xsi:type="dcterms:W3CDTF">2017-12-10T08:30:05Z</dcterms:created>
  <dcterms:modified xsi:type="dcterms:W3CDTF">2020-09-05T07:47:39Z</dcterms:modified>
</cp:coreProperties>
</file>