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Изготов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err="1" smtClean="0"/>
              <a:t>зиит</a:t>
            </a:r>
            <a:endParaRPr lang="ru-RU" b="1" dirty="0"/>
          </a:p>
        </p:txBody>
      </p:sp>
      <p:pic>
        <p:nvPicPr>
          <p:cNvPr id="1026" name="Picture 2" descr="https://cdyt.educrimea.ru/uploads/5000/20445/section/335126/fon/lozhow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887"/>
            <a:ext cx="9144000" cy="686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28302" y="1367234"/>
            <a:ext cx="612068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ИЗГОТОВЛЕНИЕ ПОДЕЛКИ ИЗ ПРИРОДНОГО МАТЕРИАЛА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казенное общеобразовательное учреждение Краснодарского края специальная (коррекционная)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школа-интернат станица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Медвёдовская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 5 класса  Макаренко Н.В.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2020 год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pc\Desktop\IMG-20200905-WA00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9896" y="3611116"/>
            <a:ext cx="1586160" cy="11859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511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900igr.net/up/datai/232539/0003-003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3568" y="494467"/>
            <a:ext cx="71287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НАМ ПОНАДОБИТСЯ: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 descr="C:\Users\pc\Desktop\IMG-20200905-WA01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051" y="1412776"/>
            <a:ext cx="3974842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1" y="1124744"/>
            <a:ext cx="3528391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Плотный картон;</a:t>
            </a:r>
          </a:p>
          <a:p>
            <a:pPr marL="342900" indent="-342900"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Сухие листья деревьев;</a:t>
            </a:r>
          </a:p>
          <a:p>
            <a:pPr marL="342900" indent="-342900"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Кружевная салфетка;</a:t>
            </a:r>
          </a:p>
          <a:p>
            <a:pPr marL="342900" indent="-342900"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Стабилизированный мох;</a:t>
            </a:r>
          </a:p>
          <a:p>
            <a:pPr marL="342900" indent="-342900"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Элементы дерева;</a:t>
            </a:r>
          </a:p>
          <a:p>
            <a:pPr marL="342900" indent="-342900"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Полотно из мешковины;</a:t>
            </a:r>
          </a:p>
          <a:p>
            <a:pPr marL="342900" indent="-342900"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Атласная лента;</a:t>
            </a:r>
          </a:p>
          <a:p>
            <a:pPr marL="342900" indent="-342900"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Стразы;</a:t>
            </a:r>
          </a:p>
          <a:p>
            <a:pPr marL="342900" indent="-342900"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Ножницы;</a:t>
            </a:r>
          </a:p>
          <a:p>
            <a:pPr marL="342900" indent="-342900">
              <a:buAutoNum type="arabicPeriod"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Клеевой пистолет.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243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static.tildacdn.com/tild6161-6530-4134-b764-303064626232/233107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245" y="7354"/>
            <a:ext cx="9144000" cy="6850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51920" y="260648"/>
            <a:ext cx="4752528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ПРИСТУПАЕМ: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ВЫРЕЗАЕМ ИЗ КОРТОНА ОСНОВУ;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НАКЛЕИВАЕМ ЗАГОТОВЛЕННЫЕ ЛИСТЬЯ НА КАРТОННУЮ ОСНОВУ;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УСТАНАВЛИВАЕМ ЗАГОТОВКУ, ПРИКЛЕИВАЕМ АТЛАСНЫЙ БАНТ, ПОДБИРАЕМ КАМЕШЕК ПОХОЖЕЙ ФОРМЫ И ЦВЕТОМ НА КЛЮВ;</a:t>
            </a:r>
          </a:p>
        </p:txBody>
      </p:sp>
      <p:pic>
        <p:nvPicPr>
          <p:cNvPr id="2052" name="Picture 4" descr="C:\Users\pc\Desktop\IMG-20200905-WA00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2379772" cy="17792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pc\Desktop\IMG-20200905-WA009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3035" y="2276872"/>
            <a:ext cx="2236513" cy="1675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pc\Desktop\IMG-20200905-WA009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365104"/>
            <a:ext cx="2193133" cy="16397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1337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kartinkinaden.ru/uploads/posts/2020-07/thumbs/1593737938_26-p-klassnie-osennie-foni-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28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39952" y="692696"/>
            <a:ext cx="424847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 НАКЛЕИВАЕМ СТРАЗЫ НА ПЕРЬЯ СОВЫ;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ПРИКЛЕИВАЕМ МОХ, ДЕРЕВЯНЫЕ ЭЛЕМЕНТЫ, ИСКУСТВЕННУЮ РЯБИНУ;</a:t>
            </a:r>
          </a:p>
          <a:p>
            <a:pPr>
              <a:lnSpc>
                <a:spcPct val="150000"/>
              </a:lnSpc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pc\Desktop\IMG-20200905-WA00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365104"/>
            <a:ext cx="2510812" cy="1656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pc\Desktop\IMG-20200905-WA009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786" y="404664"/>
            <a:ext cx="2371530" cy="1561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C:\Users\pc\Desktop\IMG-20200905-WA009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6384" y="2276872"/>
            <a:ext cx="2412268" cy="17334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273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100" name="Picture 4" descr="https://i.ytimg.com/vi/TkSizmTLaz8/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635" y="0"/>
            <a:ext cx="91700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656149"/>
            <a:ext cx="2772520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20184" y="692696"/>
            <a:ext cx="442828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6. ВЫРЕЗАЕМ ОСНОВАНИЯ ДЛЯ ГЛАЗОК;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НАКЛЕИВАЕМ ОСНОВАНИЯ ДЛЯ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ГЛАЗ НА ПОДЕЛКУ;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 descr="C:\Users\pc\Desktop\IMG-20200905-WA008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459" y="2567916"/>
            <a:ext cx="2772521" cy="20882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pc\Desktop\IMG-20200905-WA009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19116"/>
            <a:ext cx="2762990" cy="2065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994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pc\Desktop\lozhow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0500" y="-157163"/>
            <a:ext cx="9525000" cy="717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C:\Users\pc\Desktop\IMG-20200905-WA00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78376"/>
            <a:ext cx="3121495" cy="21938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23928" y="1082352"/>
            <a:ext cx="482453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ДАЛЕЕ ПРИСТУПАЕМ К НАКЛЕИВАНИЮ ПЛАСТМАССОВЫХ ГЛАЗОК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ИТОГ: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pc\Desktop\IMG-20200905-WA008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442473"/>
            <a:ext cx="4185679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854974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143</Words>
  <Application>Microsoft Office PowerPoint</Application>
  <PresentationFormat>Экран (4:3)</PresentationFormat>
  <Paragraphs>39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Изготов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pc</cp:lastModifiedBy>
  <cp:revision>7</cp:revision>
  <dcterms:created xsi:type="dcterms:W3CDTF">2020-09-05T13:44:28Z</dcterms:created>
  <dcterms:modified xsi:type="dcterms:W3CDTF">2020-09-05T15:22:42Z</dcterms:modified>
</cp:coreProperties>
</file>