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24"/>
  </p:notesMasterIdLst>
  <p:sldIdLst>
    <p:sldId id="272" r:id="rId2"/>
    <p:sldId id="359" r:id="rId3"/>
    <p:sldId id="364" r:id="rId4"/>
    <p:sldId id="360" r:id="rId5"/>
    <p:sldId id="361" r:id="rId6"/>
    <p:sldId id="362" r:id="rId7"/>
    <p:sldId id="363" r:id="rId8"/>
    <p:sldId id="365" r:id="rId9"/>
    <p:sldId id="366" r:id="rId10"/>
    <p:sldId id="368" r:id="rId11"/>
    <p:sldId id="367" r:id="rId12"/>
    <p:sldId id="369" r:id="rId13"/>
    <p:sldId id="375" r:id="rId14"/>
    <p:sldId id="374" r:id="rId15"/>
    <p:sldId id="373" r:id="rId16"/>
    <p:sldId id="372" r:id="rId17"/>
    <p:sldId id="371" r:id="rId18"/>
    <p:sldId id="370" r:id="rId19"/>
    <p:sldId id="376" r:id="rId20"/>
    <p:sldId id="377" r:id="rId21"/>
    <p:sldId id="378" r:id="rId22"/>
    <p:sldId id="31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F15E87-7ABB-4465-935C-F4D50729491E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9C45B3-1CFA-4CD8-85BC-35FC024018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61464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7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2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9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4" y="731521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41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3542095"/>
      </p:ext>
    </p:extLst>
  </p:cSld>
  <p:clrMapOvr>
    <a:masterClrMapping/>
  </p:clrMapOvr>
  <p:transition>
    <p:pull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6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9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6" y="2209802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6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6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90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2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2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2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  <p:sldLayoutId id="2147483816" r:id="rId12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4763" y="1463675"/>
            <a:ext cx="1371600" cy="162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1"/>
          <p:cNvSpPr txBox="1">
            <a:spLocks noChangeArrowheads="1"/>
          </p:cNvSpPr>
          <p:nvPr/>
        </p:nvSpPr>
        <p:spPr bwMode="auto">
          <a:xfrm>
            <a:off x="312738" y="3122613"/>
            <a:ext cx="8518525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6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400" b="1" dirty="0" smtClean="0">
                <a:solidFill>
                  <a:srgbClr val="0E2C1D"/>
                </a:solidFill>
                <a:latin typeface="Times New Roman" pitchFamily="18" charset="0"/>
                <a:cs typeface="Times New Roman" pitchFamily="18" charset="0"/>
              </a:rPr>
              <a:t>Внеклассное мероприятие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400" b="1" dirty="0" smtClean="0">
                <a:solidFill>
                  <a:srgbClr val="0E2C1D"/>
                </a:solidFill>
                <a:latin typeface="Times New Roman" pitchFamily="18" charset="0"/>
                <a:cs typeface="Times New Roman" pitchFamily="18" charset="0"/>
              </a:rPr>
              <a:t>«Земля наш дом родной,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400" b="1" dirty="0" smtClean="0">
                <a:solidFill>
                  <a:srgbClr val="0E2C1D"/>
                </a:solidFill>
                <a:latin typeface="Times New Roman" pitchFamily="18" charset="0"/>
                <a:cs typeface="Times New Roman" pitchFamily="18" charset="0"/>
              </a:rPr>
              <a:t>но не одни мы в нем живем» </a:t>
            </a:r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5436096" y="5273675"/>
            <a:ext cx="3418979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Выполнил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воспитатель 2курса </a:t>
            </a:r>
            <a:r>
              <a:rPr lang="en-US" alt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alt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взвода Мамаев С.В.</a:t>
            </a:r>
            <a:endParaRPr lang="en-US" altLang="ru-RU" sz="20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fontAlgn="base">
              <a:spcBef>
                <a:spcPct val="50000"/>
              </a:spcBef>
              <a:spcAft>
                <a:spcPct val="0"/>
              </a:spcAft>
            </a:pPr>
            <a:endParaRPr lang="ru-RU" altLang="ru-RU" sz="20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 Box 3"/>
          <p:cNvSpPr txBox="1">
            <a:spLocks noChangeArrowheads="1"/>
          </p:cNvSpPr>
          <p:nvPr/>
        </p:nvSpPr>
        <p:spPr bwMode="auto">
          <a:xfrm>
            <a:off x="166688" y="6149975"/>
            <a:ext cx="867568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Тверь 2019</a:t>
            </a:r>
          </a:p>
        </p:txBody>
      </p:sp>
      <p:sp>
        <p:nvSpPr>
          <p:cNvPr id="16" name="Text Box 3"/>
          <p:cNvSpPr txBox="1">
            <a:spLocks noChangeArrowheads="1"/>
          </p:cNvSpPr>
          <p:nvPr/>
        </p:nvSpPr>
        <p:spPr bwMode="auto">
          <a:xfrm>
            <a:off x="323850" y="981075"/>
            <a:ext cx="8675688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1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2КУРС</a:t>
            </a:r>
            <a:endParaRPr lang="ru-RU" altLang="ru-RU" sz="18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 Box 3"/>
          <p:cNvSpPr txBox="1">
            <a:spLocks noChangeArrowheads="1"/>
          </p:cNvSpPr>
          <p:nvPr/>
        </p:nvSpPr>
        <p:spPr bwMode="auto">
          <a:xfrm>
            <a:off x="171450" y="190500"/>
            <a:ext cx="8675688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1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ТВЕРСКОЕ СУВОРОВСКОЕ ВОЕННОЕ УЧИЛИЩЕ                   МИНИСТЕРСТВА ОБОРОНЫ РОССИЙСКОЙ ФЕДЕРАЦИИ</a:t>
            </a:r>
            <a:endParaRPr lang="ru-RU" altLang="ru-RU" sz="18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684213" y="908050"/>
            <a:ext cx="76327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3174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131840" y="1484784"/>
            <a:ext cx="2592288" cy="576064"/>
          </a:xfrm>
        </p:spPr>
        <p:txBody>
          <a:bodyPr>
            <a:noAutofit/>
          </a:bodyPr>
          <a:lstStyle/>
          <a:p>
            <a:pPr algn="l">
              <a:buNone/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Викторина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sz="quarter" idx="13"/>
          </p:nvPr>
        </p:nvSpPr>
        <p:spPr>
          <a:xfrm>
            <a:off x="611560" y="3212976"/>
            <a:ext cx="7272808" cy="720080"/>
          </a:xfrm>
        </p:spPr>
        <p:txBody>
          <a:bodyPr>
            <a:normAutofit/>
          </a:bodyPr>
          <a:lstStyle/>
          <a:p>
            <a:pPr marL="36000" lvl="0" indent="0">
              <a:lnSpc>
                <a:spcPct val="90000"/>
              </a:lnSpc>
              <a:buNone/>
              <a:tabLst>
                <a:tab pos="457200" algn="l"/>
              </a:tabLst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 кого ухо на ноге? </a:t>
            </a:r>
          </a:p>
        </p:txBody>
      </p:sp>
      <p:pic>
        <p:nvPicPr>
          <p:cNvPr id="4" name="Picture 1" descr="C:\Users\designer\Desktop\Без имени-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1412776"/>
          </a:xfrm>
          <a:prstGeom prst="rect">
            <a:avLst/>
          </a:prstGeom>
          <a:noFill/>
        </p:spPr>
      </p:pic>
      <p:sp>
        <p:nvSpPr>
          <p:cNvPr id="6" name="Содержимое 1"/>
          <p:cNvSpPr txBox="1">
            <a:spLocks/>
          </p:cNvSpPr>
          <p:nvPr/>
        </p:nvSpPr>
        <p:spPr>
          <a:xfrm>
            <a:off x="755576" y="4077072"/>
            <a:ext cx="2376264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 У кузнечика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131840" y="1484784"/>
            <a:ext cx="2592288" cy="576064"/>
          </a:xfrm>
        </p:spPr>
        <p:txBody>
          <a:bodyPr>
            <a:noAutofit/>
          </a:bodyPr>
          <a:lstStyle/>
          <a:p>
            <a:pPr algn="l">
              <a:buNone/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Викторина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sz="quarter" idx="13"/>
          </p:nvPr>
        </p:nvSpPr>
        <p:spPr>
          <a:xfrm>
            <a:off x="611560" y="3212976"/>
            <a:ext cx="7848872" cy="720080"/>
          </a:xfrm>
        </p:spPr>
        <p:txBody>
          <a:bodyPr>
            <a:normAutofit/>
          </a:bodyPr>
          <a:lstStyle/>
          <a:p>
            <a:pPr marL="36000" indent="0">
              <a:lnSpc>
                <a:spcPct val="90000"/>
              </a:lnSpc>
              <a:buNone/>
              <a:tabLst>
                <a:tab pos="457200" algn="l"/>
              </a:tabLst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Какие животные носят своих детенышей в сумке? 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" descr="C:\Users\designer\Desktop\Без имени-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1412776"/>
          </a:xfrm>
          <a:prstGeom prst="rect">
            <a:avLst/>
          </a:prstGeom>
          <a:noFill/>
        </p:spPr>
      </p:pic>
      <p:sp>
        <p:nvSpPr>
          <p:cNvPr id="6" name="Содержимое 1"/>
          <p:cNvSpPr txBox="1">
            <a:spLocks/>
          </p:cNvSpPr>
          <p:nvPr/>
        </p:nvSpPr>
        <p:spPr>
          <a:xfrm>
            <a:off x="755576" y="4077072"/>
            <a:ext cx="4536504" cy="8640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6000" lvl="0">
              <a:lnSpc>
                <a:spcPct val="90000"/>
              </a:lnSpc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tabLst>
                <a:tab pos="457200" algn="l"/>
              </a:tabLst>
            </a:pPr>
            <a:r>
              <a:rPr lang="ru-RU" sz="2400" dirty="0" smtClean="0">
                <a:solidFill>
                  <a:srgbClr val="FF0000"/>
                </a:solidFill>
              </a:rPr>
              <a:t>Кенгуру, коала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131840" y="1484784"/>
            <a:ext cx="2592288" cy="576064"/>
          </a:xfrm>
        </p:spPr>
        <p:txBody>
          <a:bodyPr>
            <a:noAutofit/>
          </a:bodyPr>
          <a:lstStyle/>
          <a:p>
            <a:pPr algn="l">
              <a:buNone/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Викторина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sz="quarter" idx="13"/>
          </p:nvPr>
        </p:nvSpPr>
        <p:spPr>
          <a:xfrm>
            <a:off x="611560" y="3212976"/>
            <a:ext cx="7848872" cy="720080"/>
          </a:xfrm>
        </p:spPr>
        <p:txBody>
          <a:bodyPr>
            <a:noAutofit/>
          </a:bodyPr>
          <a:lstStyle/>
          <a:p>
            <a:pPr marL="36000" indent="0">
              <a:buNone/>
              <a:tabLst>
                <a:tab pos="457200" algn="l"/>
              </a:tabLst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пингвины высиживают свои яйца, они стоят, сидят или лежат? 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" descr="C:\Users\designer\Desktop\Без имени-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1412776"/>
          </a:xfrm>
          <a:prstGeom prst="rect">
            <a:avLst/>
          </a:prstGeom>
          <a:noFill/>
        </p:spPr>
      </p:pic>
      <p:sp>
        <p:nvSpPr>
          <p:cNvPr id="6" name="Содержимое 1"/>
          <p:cNvSpPr txBox="1">
            <a:spLocks/>
          </p:cNvSpPr>
          <p:nvPr/>
        </p:nvSpPr>
        <p:spPr>
          <a:xfrm>
            <a:off x="755576" y="4077072"/>
            <a:ext cx="4536504" cy="8640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6000" lvl="0">
              <a:lnSpc>
                <a:spcPct val="90000"/>
              </a:lnSpc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tabLst>
                <a:tab pos="457200" algn="l"/>
              </a:tabLst>
            </a:pPr>
            <a:r>
              <a:rPr lang="ru-RU" sz="2400" dirty="0" smtClean="0">
                <a:solidFill>
                  <a:srgbClr val="FF0000"/>
                </a:solidFill>
              </a:rPr>
              <a:t>Стоят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131840" y="1484784"/>
            <a:ext cx="2592288" cy="576064"/>
          </a:xfrm>
        </p:spPr>
        <p:txBody>
          <a:bodyPr>
            <a:noAutofit/>
          </a:bodyPr>
          <a:lstStyle/>
          <a:p>
            <a:pPr algn="l">
              <a:buNone/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Викторина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sz="quarter" idx="13"/>
          </p:nvPr>
        </p:nvSpPr>
        <p:spPr>
          <a:xfrm>
            <a:off x="611560" y="3212976"/>
            <a:ext cx="7848872" cy="720080"/>
          </a:xfrm>
        </p:spPr>
        <p:txBody>
          <a:bodyPr>
            <a:normAutofit/>
          </a:bodyPr>
          <a:lstStyle/>
          <a:p>
            <a:pPr marL="36000" lvl="0" indent="0">
              <a:buNone/>
              <a:tabLst>
                <a:tab pos="457200" algn="l"/>
              </a:tabLst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Какие птицы и животные охотятся ночью? </a:t>
            </a:r>
          </a:p>
        </p:txBody>
      </p:sp>
      <p:pic>
        <p:nvPicPr>
          <p:cNvPr id="4" name="Picture 1" descr="C:\Users\designer\Desktop\Без имени-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1412776"/>
          </a:xfrm>
          <a:prstGeom prst="rect">
            <a:avLst/>
          </a:prstGeom>
          <a:noFill/>
        </p:spPr>
      </p:pic>
      <p:sp>
        <p:nvSpPr>
          <p:cNvPr id="6" name="Содержимое 1"/>
          <p:cNvSpPr txBox="1">
            <a:spLocks/>
          </p:cNvSpPr>
          <p:nvPr/>
        </p:nvSpPr>
        <p:spPr>
          <a:xfrm>
            <a:off x="755576" y="4077072"/>
            <a:ext cx="4536504" cy="8640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6000" lvl="0">
              <a:lnSpc>
                <a:spcPct val="90000"/>
              </a:lnSpc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tabLst>
                <a:tab pos="457200" algn="l"/>
              </a:tabLst>
            </a:pPr>
            <a:r>
              <a:rPr lang="ru-RU" sz="2400" dirty="0" smtClean="0">
                <a:solidFill>
                  <a:srgbClr val="FF0000"/>
                </a:solidFill>
              </a:rPr>
              <a:t>Сова, филин, летучая мышь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131840" y="1484784"/>
            <a:ext cx="2592288" cy="576064"/>
          </a:xfrm>
        </p:spPr>
        <p:txBody>
          <a:bodyPr>
            <a:noAutofit/>
          </a:bodyPr>
          <a:lstStyle/>
          <a:p>
            <a:pPr algn="l">
              <a:buNone/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Викторина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sz="quarter" idx="13"/>
          </p:nvPr>
        </p:nvSpPr>
        <p:spPr>
          <a:xfrm>
            <a:off x="611560" y="3212976"/>
            <a:ext cx="7848872" cy="720080"/>
          </a:xfrm>
        </p:spPr>
        <p:txBody>
          <a:bodyPr>
            <a:noAutofit/>
          </a:bodyPr>
          <a:lstStyle/>
          <a:p>
            <a:pPr marL="36000" indent="0">
              <a:buNone/>
              <a:tabLst>
                <a:tab pos="457200" algn="l"/>
              </a:tabLst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Какое из животных не впадает в зимнюю спячку: медведь, ёж, заяц, лесной сурок? </a:t>
            </a:r>
          </a:p>
        </p:txBody>
      </p:sp>
      <p:pic>
        <p:nvPicPr>
          <p:cNvPr id="4" name="Picture 1" descr="C:\Users\designer\Desktop\Без имени-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1412776"/>
          </a:xfrm>
          <a:prstGeom prst="rect">
            <a:avLst/>
          </a:prstGeom>
          <a:noFill/>
        </p:spPr>
      </p:pic>
      <p:sp>
        <p:nvSpPr>
          <p:cNvPr id="6" name="Содержимое 1"/>
          <p:cNvSpPr txBox="1">
            <a:spLocks/>
          </p:cNvSpPr>
          <p:nvPr/>
        </p:nvSpPr>
        <p:spPr>
          <a:xfrm>
            <a:off x="755576" y="4077072"/>
            <a:ext cx="4536504" cy="8640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6000" lvl="0">
              <a:lnSpc>
                <a:spcPct val="90000"/>
              </a:lnSpc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tabLst>
                <a:tab pos="457200" algn="l"/>
              </a:tabLst>
            </a:pPr>
            <a:r>
              <a:rPr lang="ru-RU" sz="2400" dirty="0" smtClean="0">
                <a:solidFill>
                  <a:srgbClr val="FF0000"/>
                </a:solidFill>
              </a:rPr>
              <a:t>Заяц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131840" y="1484784"/>
            <a:ext cx="2592288" cy="576064"/>
          </a:xfrm>
        </p:spPr>
        <p:txBody>
          <a:bodyPr>
            <a:noAutofit/>
          </a:bodyPr>
          <a:lstStyle/>
          <a:p>
            <a:pPr algn="l">
              <a:buNone/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Викторина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sz="quarter" idx="13"/>
          </p:nvPr>
        </p:nvSpPr>
        <p:spPr>
          <a:xfrm>
            <a:off x="611560" y="3212976"/>
            <a:ext cx="7848872" cy="720080"/>
          </a:xfrm>
        </p:spPr>
        <p:txBody>
          <a:bodyPr>
            <a:noAutofit/>
          </a:bodyPr>
          <a:lstStyle/>
          <a:p>
            <a:pPr marL="36000" lvl="0" indent="0">
              <a:buNone/>
              <a:tabLst>
                <a:tab pos="457200" algn="l"/>
              </a:tabLst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Какая рыба называется так же, как и река, в которой она обитает? </a:t>
            </a:r>
          </a:p>
        </p:txBody>
      </p:sp>
      <p:pic>
        <p:nvPicPr>
          <p:cNvPr id="4" name="Picture 1" descr="C:\Users\designer\Desktop\Без имени-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1412776"/>
          </a:xfrm>
          <a:prstGeom prst="rect">
            <a:avLst/>
          </a:prstGeom>
          <a:noFill/>
        </p:spPr>
      </p:pic>
      <p:sp>
        <p:nvSpPr>
          <p:cNvPr id="6" name="Содержимое 1"/>
          <p:cNvSpPr txBox="1">
            <a:spLocks/>
          </p:cNvSpPr>
          <p:nvPr/>
        </p:nvSpPr>
        <p:spPr>
          <a:xfrm>
            <a:off x="755576" y="4077072"/>
            <a:ext cx="4536504" cy="8640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6000" lvl="0">
              <a:lnSpc>
                <a:spcPct val="90000"/>
              </a:lnSpc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tabLst>
                <a:tab pos="457200" algn="l"/>
              </a:tabLst>
            </a:pPr>
            <a:r>
              <a:rPr lang="ru-RU" sz="2400" dirty="0" smtClean="0">
                <a:solidFill>
                  <a:srgbClr val="FF0000"/>
                </a:solidFill>
              </a:rPr>
              <a:t> Амур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131840" y="1484784"/>
            <a:ext cx="2592288" cy="576064"/>
          </a:xfrm>
        </p:spPr>
        <p:txBody>
          <a:bodyPr>
            <a:noAutofit/>
          </a:bodyPr>
          <a:lstStyle/>
          <a:p>
            <a:pPr algn="l">
              <a:buNone/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Викторина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sz="quarter" idx="13"/>
          </p:nvPr>
        </p:nvSpPr>
        <p:spPr>
          <a:xfrm>
            <a:off x="611560" y="3212976"/>
            <a:ext cx="7848872" cy="720080"/>
          </a:xfrm>
        </p:spPr>
        <p:txBody>
          <a:bodyPr>
            <a:normAutofit/>
          </a:bodyPr>
          <a:lstStyle/>
          <a:p>
            <a:pPr marL="36000" indent="0">
              <a:buNone/>
              <a:tabLst>
                <a:tab pos="457200" algn="l"/>
              </a:tabLst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Сколько ног у паука? </a:t>
            </a:r>
          </a:p>
        </p:txBody>
      </p:sp>
      <p:pic>
        <p:nvPicPr>
          <p:cNvPr id="4" name="Picture 1" descr="C:\Users\designer\Desktop\Без имени-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1412776"/>
          </a:xfrm>
          <a:prstGeom prst="rect">
            <a:avLst/>
          </a:prstGeom>
          <a:noFill/>
        </p:spPr>
      </p:pic>
      <p:sp>
        <p:nvSpPr>
          <p:cNvPr id="6" name="Содержимое 1"/>
          <p:cNvSpPr txBox="1">
            <a:spLocks/>
          </p:cNvSpPr>
          <p:nvPr/>
        </p:nvSpPr>
        <p:spPr>
          <a:xfrm>
            <a:off x="755576" y="4077072"/>
            <a:ext cx="4536504" cy="8640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6000">
              <a:lnSpc>
                <a:spcPct val="90000"/>
              </a:lnSpc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tabLst>
                <a:tab pos="457200" algn="l"/>
              </a:tabLst>
            </a:pPr>
            <a:r>
              <a:rPr lang="ru-RU" sz="2400" dirty="0" smtClean="0">
                <a:solidFill>
                  <a:srgbClr val="FF0000"/>
                </a:solidFill>
              </a:rPr>
              <a:t>Восемь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131840" y="1484784"/>
            <a:ext cx="2592288" cy="576064"/>
          </a:xfrm>
        </p:spPr>
        <p:txBody>
          <a:bodyPr>
            <a:noAutofit/>
          </a:bodyPr>
          <a:lstStyle/>
          <a:p>
            <a:pPr algn="l">
              <a:buNone/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Викторина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sz="quarter" idx="13"/>
          </p:nvPr>
        </p:nvSpPr>
        <p:spPr>
          <a:xfrm>
            <a:off x="611560" y="3212976"/>
            <a:ext cx="7848872" cy="720080"/>
          </a:xfrm>
        </p:spPr>
        <p:txBody>
          <a:bodyPr>
            <a:noAutofit/>
          </a:bodyPr>
          <a:lstStyle/>
          <a:p>
            <a:pPr marL="36000" indent="0">
              <a:lnSpc>
                <a:spcPct val="90000"/>
              </a:lnSpc>
              <a:buNone/>
              <a:tabLst>
                <a:tab pos="457200" algn="l"/>
              </a:tabLst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названии этого животного есть продукт, производимый пчелами? 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" descr="C:\Users\designer\Desktop\Без имени-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1412776"/>
          </a:xfrm>
          <a:prstGeom prst="rect">
            <a:avLst/>
          </a:prstGeom>
          <a:noFill/>
        </p:spPr>
      </p:pic>
      <p:sp>
        <p:nvSpPr>
          <p:cNvPr id="6" name="Содержимое 1"/>
          <p:cNvSpPr txBox="1">
            <a:spLocks/>
          </p:cNvSpPr>
          <p:nvPr/>
        </p:nvSpPr>
        <p:spPr>
          <a:xfrm>
            <a:off x="755576" y="4077072"/>
            <a:ext cx="4536504" cy="8640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6000" lvl="0">
              <a:lnSpc>
                <a:spcPct val="90000"/>
              </a:lnSpc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tabLst>
                <a:tab pos="457200" algn="l"/>
              </a:tabLst>
            </a:pPr>
            <a:r>
              <a:rPr lang="ru-RU" sz="2400" dirty="0" smtClean="0">
                <a:solidFill>
                  <a:srgbClr val="FF0000"/>
                </a:solidFill>
              </a:rPr>
              <a:t>Медведь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131840" y="1484784"/>
            <a:ext cx="2592288" cy="576064"/>
          </a:xfrm>
        </p:spPr>
        <p:txBody>
          <a:bodyPr>
            <a:noAutofit/>
          </a:bodyPr>
          <a:lstStyle/>
          <a:p>
            <a:pPr algn="l">
              <a:buNone/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Викторина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sz="quarter" idx="13"/>
          </p:nvPr>
        </p:nvSpPr>
        <p:spPr>
          <a:xfrm>
            <a:off x="611560" y="3212976"/>
            <a:ext cx="7848872" cy="720080"/>
          </a:xfrm>
        </p:spPr>
        <p:txBody>
          <a:bodyPr>
            <a:noAutofit/>
          </a:bodyPr>
          <a:lstStyle/>
          <a:p>
            <a:pPr marL="36000" lvl="0" indent="0">
              <a:buNone/>
              <a:tabLst>
                <a:tab pos="457200" algn="l"/>
              </a:tabLst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Какое из этих животных живет только в Африке: слон, зебра, верблюд, носорог? </a:t>
            </a:r>
          </a:p>
        </p:txBody>
      </p:sp>
      <p:pic>
        <p:nvPicPr>
          <p:cNvPr id="4" name="Picture 1" descr="C:\Users\designer\Desktop\Без имени-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1412776"/>
          </a:xfrm>
          <a:prstGeom prst="rect">
            <a:avLst/>
          </a:prstGeom>
          <a:noFill/>
        </p:spPr>
      </p:pic>
      <p:sp>
        <p:nvSpPr>
          <p:cNvPr id="6" name="Содержимое 1"/>
          <p:cNvSpPr txBox="1">
            <a:spLocks/>
          </p:cNvSpPr>
          <p:nvPr/>
        </p:nvSpPr>
        <p:spPr>
          <a:xfrm>
            <a:off x="755576" y="4077072"/>
            <a:ext cx="4536504" cy="8640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6000" lvl="0">
              <a:lnSpc>
                <a:spcPct val="90000"/>
              </a:lnSpc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tabLst>
                <a:tab pos="457200" algn="l"/>
              </a:tabLst>
            </a:pPr>
            <a:r>
              <a:rPr lang="ru-RU" sz="2400" dirty="0" smtClean="0">
                <a:solidFill>
                  <a:srgbClr val="FF0000"/>
                </a:solidFill>
              </a:rPr>
              <a:t>Зебра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131840" y="1484784"/>
            <a:ext cx="2592288" cy="576064"/>
          </a:xfrm>
        </p:spPr>
        <p:txBody>
          <a:bodyPr>
            <a:noAutofit/>
          </a:bodyPr>
          <a:lstStyle/>
          <a:p>
            <a:pPr algn="l">
              <a:buNone/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Викторина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sz="quarter" idx="13"/>
          </p:nvPr>
        </p:nvSpPr>
        <p:spPr>
          <a:xfrm>
            <a:off x="611560" y="3212976"/>
            <a:ext cx="7848872" cy="720080"/>
          </a:xfrm>
        </p:spPr>
        <p:txBody>
          <a:bodyPr>
            <a:normAutofit/>
          </a:bodyPr>
          <a:lstStyle/>
          <a:p>
            <a:pPr marL="36000" indent="0">
              <a:buNone/>
              <a:tabLst>
                <a:tab pos="457200" algn="l"/>
              </a:tabLst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Какая змея самая большая ?</a:t>
            </a:r>
          </a:p>
        </p:txBody>
      </p:sp>
      <p:pic>
        <p:nvPicPr>
          <p:cNvPr id="4" name="Picture 1" descr="C:\Users\designer\Desktop\Без имени-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1412776"/>
          </a:xfrm>
          <a:prstGeom prst="rect">
            <a:avLst/>
          </a:prstGeom>
          <a:noFill/>
        </p:spPr>
      </p:pic>
      <p:sp>
        <p:nvSpPr>
          <p:cNvPr id="6" name="Содержимое 1"/>
          <p:cNvSpPr txBox="1">
            <a:spLocks/>
          </p:cNvSpPr>
          <p:nvPr/>
        </p:nvSpPr>
        <p:spPr>
          <a:xfrm>
            <a:off x="755576" y="4077072"/>
            <a:ext cx="4536504" cy="8640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</a:rPr>
              <a:t> анаконда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131840" y="1484784"/>
            <a:ext cx="2592288" cy="576064"/>
          </a:xfrm>
        </p:spPr>
        <p:txBody>
          <a:bodyPr>
            <a:noAutofit/>
          </a:bodyPr>
          <a:lstStyle/>
          <a:p>
            <a:pPr algn="l">
              <a:buNone/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Викторина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sz="quarter" idx="13"/>
          </p:nvPr>
        </p:nvSpPr>
        <p:spPr>
          <a:xfrm>
            <a:off x="611560" y="3212976"/>
            <a:ext cx="3096344" cy="648072"/>
          </a:xfrm>
        </p:spPr>
        <p:txBody>
          <a:bodyPr>
            <a:normAutofit/>
          </a:bodyPr>
          <a:lstStyle/>
          <a:p>
            <a:pPr marL="36000" indent="0">
              <a:lnSpc>
                <a:spcPct val="90000"/>
              </a:lnSpc>
              <a:buNone/>
              <a:tabLst>
                <a:tab pos="457200" algn="l"/>
              </a:tabLst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Какой зверь летает? 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" descr="C:\Users\designer\Desktop\Без имени-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1412776"/>
          </a:xfrm>
          <a:prstGeom prst="rect">
            <a:avLst/>
          </a:prstGeom>
          <a:noFill/>
        </p:spPr>
      </p:pic>
      <p:sp>
        <p:nvSpPr>
          <p:cNvPr id="6" name="Содержимое 1"/>
          <p:cNvSpPr txBox="1">
            <a:spLocks/>
          </p:cNvSpPr>
          <p:nvPr/>
        </p:nvSpPr>
        <p:spPr>
          <a:xfrm>
            <a:off x="755576" y="4077072"/>
            <a:ext cx="2376264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6000" lvl="0">
              <a:lnSpc>
                <a:spcPct val="90000"/>
              </a:lnSpc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tabLst>
                <a:tab pos="457200" algn="l"/>
              </a:tabLst>
            </a:pPr>
            <a:r>
              <a:rPr lang="ru-RU" sz="2400" dirty="0" smtClean="0">
                <a:solidFill>
                  <a:srgbClr val="FF0000"/>
                </a:solidFill>
              </a:rPr>
              <a:t>летучая мышь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131840" y="1484784"/>
            <a:ext cx="2592288" cy="576064"/>
          </a:xfrm>
        </p:spPr>
        <p:txBody>
          <a:bodyPr>
            <a:noAutofit/>
          </a:bodyPr>
          <a:lstStyle/>
          <a:p>
            <a:pPr algn="l">
              <a:buNone/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Викторина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sz="quarter" idx="13"/>
          </p:nvPr>
        </p:nvSpPr>
        <p:spPr>
          <a:xfrm>
            <a:off x="611560" y="3212976"/>
            <a:ext cx="7848872" cy="720080"/>
          </a:xfrm>
        </p:spPr>
        <p:txBody>
          <a:bodyPr>
            <a:normAutofit/>
          </a:bodyPr>
          <a:lstStyle/>
          <a:p>
            <a:pPr marL="36000" lvl="0" indent="0">
              <a:buNone/>
              <a:tabLst>
                <a:tab pos="457200" algn="l"/>
              </a:tabLst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Самое быстрое морское животное</a:t>
            </a:r>
          </a:p>
        </p:txBody>
      </p:sp>
      <p:pic>
        <p:nvPicPr>
          <p:cNvPr id="4" name="Picture 1" descr="C:\Users\designer\Desktop\Без имени-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1412776"/>
          </a:xfrm>
          <a:prstGeom prst="rect">
            <a:avLst/>
          </a:prstGeom>
          <a:noFill/>
        </p:spPr>
      </p:pic>
      <p:sp>
        <p:nvSpPr>
          <p:cNvPr id="6" name="Содержимое 1"/>
          <p:cNvSpPr txBox="1">
            <a:spLocks/>
          </p:cNvSpPr>
          <p:nvPr/>
        </p:nvSpPr>
        <p:spPr>
          <a:xfrm>
            <a:off x="755576" y="4077072"/>
            <a:ext cx="4536504" cy="8640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6000" lvl="0">
              <a:lnSpc>
                <a:spcPct val="90000"/>
              </a:lnSpc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tabLst>
                <a:tab pos="457200" algn="l"/>
              </a:tabLst>
            </a:pPr>
            <a:r>
              <a:rPr lang="ru-RU" sz="2400" dirty="0" smtClean="0">
                <a:solidFill>
                  <a:srgbClr val="FF0000"/>
                </a:solidFill>
              </a:rPr>
              <a:t>дельфин, касатка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131840" y="1484784"/>
            <a:ext cx="2592288" cy="576064"/>
          </a:xfrm>
        </p:spPr>
        <p:txBody>
          <a:bodyPr>
            <a:noAutofit/>
          </a:bodyPr>
          <a:lstStyle/>
          <a:p>
            <a:pPr algn="l">
              <a:buNone/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Викторина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sz="quarter" idx="13"/>
          </p:nvPr>
        </p:nvSpPr>
        <p:spPr>
          <a:xfrm>
            <a:off x="611560" y="3212976"/>
            <a:ext cx="7848872" cy="720080"/>
          </a:xfrm>
        </p:spPr>
        <p:txBody>
          <a:bodyPr>
            <a:normAutofit/>
          </a:bodyPr>
          <a:lstStyle/>
          <a:p>
            <a:pPr marL="36000" indent="0">
              <a:buNone/>
              <a:tabLst>
                <a:tab pos="457200" algn="l"/>
              </a:tabLst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названии какой птицы есть цифра 3? </a:t>
            </a:r>
          </a:p>
        </p:txBody>
      </p:sp>
      <p:pic>
        <p:nvPicPr>
          <p:cNvPr id="4" name="Picture 1" descr="C:\Users\designer\Desktop\Без имени-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1412776"/>
          </a:xfrm>
          <a:prstGeom prst="rect">
            <a:avLst/>
          </a:prstGeom>
          <a:noFill/>
        </p:spPr>
      </p:pic>
      <p:sp>
        <p:nvSpPr>
          <p:cNvPr id="6" name="Содержимое 1"/>
          <p:cNvSpPr txBox="1">
            <a:spLocks/>
          </p:cNvSpPr>
          <p:nvPr/>
        </p:nvSpPr>
        <p:spPr>
          <a:xfrm>
            <a:off x="755576" y="4077072"/>
            <a:ext cx="4536504" cy="8640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6000" lvl="0">
              <a:lnSpc>
                <a:spcPct val="90000"/>
              </a:lnSpc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tabLst>
                <a:tab pos="457200" algn="l"/>
              </a:tabLst>
            </a:pPr>
            <a:r>
              <a:rPr lang="ru-RU" sz="2400" dirty="0" smtClean="0">
                <a:solidFill>
                  <a:srgbClr val="FF0000"/>
                </a:solidFill>
              </a:rPr>
              <a:t>стриж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0872" y="3145904"/>
            <a:ext cx="8229600" cy="1219200"/>
          </a:xfrm>
        </p:spPr>
        <p:txBody>
          <a:bodyPr>
            <a:normAutofit fontScale="90000"/>
          </a:bodyPr>
          <a:lstStyle/>
          <a:p>
            <a:pPr algn="ctr">
              <a:buNone/>
            </a:pPr>
            <a:r>
              <a:rPr lang="ru-RU" sz="6000" dirty="0" smtClean="0">
                <a:solidFill>
                  <a:srgbClr val="FF0000"/>
                </a:solidFill>
              </a:rPr>
              <a:t>Спасибо за внимание!</a:t>
            </a:r>
            <a:endParaRPr lang="ru-RU" sz="6000" dirty="0">
              <a:solidFill>
                <a:srgbClr val="FF0000"/>
              </a:solidFill>
            </a:endParaRPr>
          </a:p>
        </p:txBody>
      </p:sp>
      <p:pic>
        <p:nvPicPr>
          <p:cNvPr id="3" name="Picture 1" descr="C:\Users\designer\Desktop\Без имени-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1412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131840" y="1484784"/>
            <a:ext cx="2592288" cy="576064"/>
          </a:xfrm>
        </p:spPr>
        <p:txBody>
          <a:bodyPr>
            <a:noAutofit/>
          </a:bodyPr>
          <a:lstStyle/>
          <a:p>
            <a:pPr algn="l">
              <a:buNone/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Викторина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sz="quarter" idx="13"/>
          </p:nvPr>
        </p:nvSpPr>
        <p:spPr>
          <a:xfrm>
            <a:off x="611560" y="3212976"/>
            <a:ext cx="7200800" cy="576064"/>
          </a:xfrm>
        </p:spPr>
        <p:txBody>
          <a:bodyPr>
            <a:normAutofit/>
          </a:bodyPr>
          <a:lstStyle/>
          <a:p>
            <a:pPr marL="36000" indent="0">
              <a:lnSpc>
                <a:spcPct val="90000"/>
              </a:lnSpc>
              <a:buNone/>
              <a:tabLst>
                <a:tab pos="457200" algn="l"/>
              </a:tabLst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Куда зайцу бежать удобней с горы или в гору?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" descr="C:\Users\designer\Desktop\Без имени-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1412776"/>
          </a:xfrm>
          <a:prstGeom prst="rect">
            <a:avLst/>
          </a:prstGeom>
          <a:noFill/>
        </p:spPr>
      </p:pic>
      <p:sp>
        <p:nvSpPr>
          <p:cNvPr id="6" name="Содержимое 1"/>
          <p:cNvSpPr txBox="1">
            <a:spLocks/>
          </p:cNvSpPr>
          <p:nvPr/>
        </p:nvSpPr>
        <p:spPr>
          <a:xfrm>
            <a:off x="755576" y="4077072"/>
            <a:ext cx="7992888" cy="24482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6000" lvl="0">
              <a:lnSpc>
                <a:spcPct val="90000"/>
              </a:lnSpc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tabLst>
                <a:tab pos="457200" algn="l"/>
              </a:tabLst>
            </a:pPr>
            <a:r>
              <a:rPr lang="ru-RU" sz="2400" dirty="0" smtClean="0">
                <a:solidFill>
                  <a:srgbClr val="FF0000"/>
                </a:solidFill>
              </a:rPr>
              <a:t>в гору, т.к. у зайца передние лапы короткие, а задние длинные, в гору он бежит легко, с горы летит кубарем через голову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131840" y="1484784"/>
            <a:ext cx="2592288" cy="576064"/>
          </a:xfrm>
        </p:spPr>
        <p:txBody>
          <a:bodyPr>
            <a:noAutofit/>
          </a:bodyPr>
          <a:lstStyle/>
          <a:p>
            <a:pPr algn="l">
              <a:buNone/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Викторина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sz="quarter" idx="13"/>
          </p:nvPr>
        </p:nvSpPr>
        <p:spPr>
          <a:xfrm>
            <a:off x="611560" y="3212976"/>
            <a:ext cx="8064896" cy="648072"/>
          </a:xfrm>
        </p:spPr>
        <p:txBody>
          <a:bodyPr>
            <a:normAutofit/>
          </a:bodyPr>
          <a:lstStyle/>
          <a:p>
            <a:pPr marL="36000" indent="0">
              <a:lnSpc>
                <a:spcPct val="90000"/>
              </a:lnSpc>
              <a:buNone/>
              <a:tabLst>
                <a:tab pos="457200" algn="l"/>
              </a:tabLst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Какие птицы зимуют под снегом? 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" descr="C:\Users\designer\Desktop\Без имени-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1412776"/>
          </a:xfrm>
          <a:prstGeom prst="rect">
            <a:avLst/>
          </a:prstGeom>
          <a:noFill/>
        </p:spPr>
      </p:pic>
      <p:sp>
        <p:nvSpPr>
          <p:cNvPr id="6" name="Содержимое 1"/>
          <p:cNvSpPr txBox="1">
            <a:spLocks/>
          </p:cNvSpPr>
          <p:nvPr/>
        </p:nvSpPr>
        <p:spPr>
          <a:xfrm>
            <a:off x="755576" y="4077072"/>
            <a:ext cx="8064896" cy="23042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6000" lvl="0">
              <a:lnSpc>
                <a:spcPct val="90000"/>
              </a:lnSpc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tabLst>
                <a:tab pos="457200" algn="l"/>
              </a:tabLst>
            </a:pPr>
            <a:r>
              <a:rPr lang="ru-RU" sz="2400" dirty="0" smtClean="0">
                <a:solidFill>
                  <a:srgbClr val="FF0000"/>
                </a:solidFill>
              </a:rPr>
              <a:t>куропатки, тетерева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131840" y="1484784"/>
            <a:ext cx="2592288" cy="576064"/>
          </a:xfrm>
        </p:spPr>
        <p:txBody>
          <a:bodyPr>
            <a:noAutofit/>
          </a:bodyPr>
          <a:lstStyle/>
          <a:p>
            <a:pPr algn="l">
              <a:buNone/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Викторина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sz="quarter" idx="13"/>
          </p:nvPr>
        </p:nvSpPr>
        <p:spPr>
          <a:xfrm>
            <a:off x="611560" y="3212976"/>
            <a:ext cx="7776864" cy="648072"/>
          </a:xfrm>
        </p:spPr>
        <p:txBody>
          <a:bodyPr>
            <a:noAutofit/>
          </a:bodyPr>
          <a:lstStyle/>
          <a:p>
            <a:pPr marL="36000" indent="0">
              <a:lnSpc>
                <a:spcPct val="90000"/>
              </a:lnSpc>
              <a:buNone/>
              <a:tabLst>
                <a:tab pos="457200" algn="l"/>
              </a:tabLst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 кого детеныш еще не родился, а уже отдан на воспитание?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" descr="C:\Users\designer\Desktop\Без имени-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1412776"/>
          </a:xfrm>
          <a:prstGeom prst="rect">
            <a:avLst/>
          </a:prstGeom>
          <a:noFill/>
        </p:spPr>
      </p:pic>
      <p:sp>
        <p:nvSpPr>
          <p:cNvPr id="6" name="Содержимое 1"/>
          <p:cNvSpPr txBox="1">
            <a:spLocks/>
          </p:cNvSpPr>
          <p:nvPr/>
        </p:nvSpPr>
        <p:spPr>
          <a:xfrm>
            <a:off x="755576" y="4077072"/>
            <a:ext cx="2376264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6000" lvl="0">
              <a:lnSpc>
                <a:spcPct val="90000"/>
              </a:lnSpc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tabLst>
                <a:tab pos="457200" algn="l"/>
              </a:tabLst>
            </a:pPr>
            <a:r>
              <a:rPr lang="ru-RU" sz="2400" dirty="0" smtClean="0">
                <a:solidFill>
                  <a:srgbClr val="FF0000"/>
                </a:solidFill>
              </a:rPr>
              <a:t>у кукушки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131840" y="1484784"/>
            <a:ext cx="2592288" cy="576064"/>
          </a:xfrm>
        </p:spPr>
        <p:txBody>
          <a:bodyPr>
            <a:noAutofit/>
          </a:bodyPr>
          <a:lstStyle/>
          <a:p>
            <a:pPr algn="l">
              <a:buNone/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Викторина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sz="quarter" idx="13"/>
          </p:nvPr>
        </p:nvSpPr>
        <p:spPr>
          <a:xfrm>
            <a:off x="611560" y="3212976"/>
            <a:ext cx="7776864" cy="864096"/>
          </a:xfrm>
        </p:spPr>
        <p:txBody>
          <a:bodyPr>
            <a:normAutofit/>
          </a:bodyPr>
          <a:lstStyle/>
          <a:p>
            <a:pPr marL="36000" indent="0">
              <a:lnSpc>
                <a:spcPct val="90000"/>
              </a:lnSpc>
              <a:buNone/>
              <a:tabLst>
                <a:tab pos="457200" algn="l"/>
              </a:tabLst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Может ли дрозд отморозить хвост? 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" descr="C:\Users\designer\Desktop\Без имени-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1412776"/>
          </a:xfrm>
          <a:prstGeom prst="rect">
            <a:avLst/>
          </a:prstGeom>
          <a:noFill/>
        </p:spPr>
      </p:pic>
      <p:sp>
        <p:nvSpPr>
          <p:cNvPr id="6" name="Содержимое 1"/>
          <p:cNvSpPr txBox="1">
            <a:spLocks/>
          </p:cNvSpPr>
          <p:nvPr/>
        </p:nvSpPr>
        <p:spPr>
          <a:xfrm>
            <a:off x="755576" y="4077072"/>
            <a:ext cx="6696744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6000" lvl="0">
              <a:lnSpc>
                <a:spcPct val="90000"/>
              </a:lnSpc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tabLst>
                <a:tab pos="457200" algn="l"/>
              </a:tabLst>
            </a:pPr>
            <a:r>
              <a:rPr lang="ru-RU" sz="2400" dirty="0" smtClean="0">
                <a:solidFill>
                  <a:srgbClr val="FF0000"/>
                </a:solidFill>
              </a:rPr>
              <a:t>нет, он зимует на юге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131840" y="1484784"/>
            <a:ext cx="2592288" cy="576064"/>
          </a:xfrm>
        </p:spPr>
        <p:txBody>
          <a:bodyPr>
            <a:noAutofit/>
          </a:bodyPr>
          <a:lstStyle/>
          <a:p>
            <a:pPr algn="l">
              <a:buNone/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Викторина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sz="quarter" idx="13"/>
          </p:nvPr>
        </p:nvSpPr>
        <p:spPr>
          <a:xfrm>
            <a:off x="611560" y="3212976"/>
            <a:ext cx="8208912" cy="1008112"/>
          </a:xfrm>
        </p:spPr>
        <p:txBody>
          <a:bodyPr>
            <a:normAutofit/>
          </a:bodyPr>
          <a:lstStyle/>
          <a:p>
            <a:pPr marL="36000" indent="0">
              <a:lnSpc>
                <a:spcPct val="90000"/>
              </a:lnSpc>
              <a:buNone/>
              <a:tabLst>
                <a:tab pos="457200" algn="l"/>
              </a:tabLst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Маленькая, легонькая, а за хвост не поднимешь? 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" descr="C:\Users\designer\Desktop\Без имени-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1412776"/>
          </a:xfrm>
          <a:prstGeom prst="rect">
            <a:avLst/>
          </a:prstGeom>
          <a:noFill/>
        </p:spPr>
      </p:pic>
      <p:sp>
        <p:nvSpPr>
          <p:cNvPr id="6" name="Содержимое 1"/>
          <p:cNvSpPr txBox="1">
            <a:spLocks/>
          </p:cNvSpPr>
          <p:nvPr/>
        </p:nvSpPr>
        <p:spPr>
          <a:xfrm>
            <a:off x="755576" y="4077072"/>
            <a:ext cx="2376264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6000" lvl="0">
              <a:lnSpc>
                <a:spcPct val="90000"/>
              </a:lnSpc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tabLst>
                <a:tab pos="457200" algn="l"/>
              </a:tabLst>
            </a:pPr>
            <a:r>
              <a:rPr lang="ru-RU" sz="2400" dirty="0" smtClean="0">
                <a:solidFill>
                  <a:srgbClr val="FF0000"/>
                </a:solidFill>
              </a:rPr>
              <a:t>ящерица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131840" y="1484784"/>
            <a:ext cx="2592288" cy="576064"/>
          </a:xfrm>
        </p:spPr>
        <p:txBody>
          <a:bodyPr>
            <a:noAutofit/>
          </a:bodyPr>
          <a:lstStyle/>
          <a:p>
            <a:pPr algn="l">
              <a:buNone/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Викторина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sz="quarter" idx="13"/>
          </p:nvPr>
        </p:nvSpPr>
        <p:spPr>
          <a:xfrm>
            <a:off x="611560" y="3212976"/>
            <a:ext cx="8064896" cy="792088"/>
          </a:xfrm>
        </p:spPr>
        <p:txBody>
          <a:bodyPr>
            <a:normAutofit/>
          </a:bodyPr>
          <a:lstStyle/>
          <a:p>
            <a:pPr marL="36000" lvl="0" indent="0">
              <a:lnSpc>
                <a:spcPct val="90000"/>
              </a:lnSpc>
              <a:buNone/>
              <a:tabLst>
                <a:tab pos="457200" algn="l"/>
              </a:tabLst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Сколько зубов у муравья? </a:t>
            </a:r>
          </a:p>
        </p:txBody>
      </p:sp>
      <p:pic>
        <p:nvPicPr>
          <p:cNvPr id="4" name="Picture 1" descr="C:\Users\designer\Desktop\Без имени-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1412776"/>
          </a:xfrm>
          <a:prstGeom prst="rect">
            <a:avLst/>
          </a:prstGeom>
          <a:noFill/>
        </p:spPr>
      </p:pic>
      <p:sp>
        <p:nvSpPr>
          <p:cNvPr id="6" name="Содержимое 1"/>
          <p:cNvSpPr txBox="1">
            <a:spLocks/>
          </p:cNvSpPr>
          <p:nvPr/>
        </p:nvSpPr>
        <p:spPr>
          <a:xfrm>
            <a:off x="755576" y="4077072"/>
            <a:ext cx="2376264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6000" lvl="0">
              <a:lnSpc>
                <a:spcPct val="90000"/>
              </a:lnSpc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tabLst>
                <a:tab pos="457200" algn="l"/>
              </a:tabLst>
            </a:pPr>
            <a:r>
              <a:rPr lang="ru-RU" sz="2400" dirty="0" smtClean="0">
                <a:solidFill>
                  <a:srgbClr val="FF0000"/>
                </a:solidFill>
              </a:rPr>
              <a:t>ни одного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131840" y="1484784"/>
            <a:ext cx="2592288" cy="576064"/>
          </a:xfrm>
        </p:spPr>
        <p:txBody>
          <a:bodyPr>
            <a:noAutofit/>
          </a:bodyPr>
          <a:lstStyle/>
          <a:p>
            <a:pPr algn="l">
              <a:buNone/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Викторина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sz="quarter" idx="13"/>
          </p:nvPr>
        </p:nvSpPr>
        <p:spPr>
          <a:xfrm>
            <a:off x="611560" y="3212976"/>
            <a:ext cx="7776864" cy="720080"/>
          </a:xfrm>
        </p:spPr>
        <p:txBody>
          <a:bodyPr>
            <a:normAutofit/>
          </a:bodyPr>
          <a:lstStyle/>
          <a:p>
            <a:pPr marL="36000" indent="0">
              <a:lnSpc>
                <a:spcPct val="90000"/>
              </a:lnSpc>
              <a:buNone/>
              <a:tabLst>
                <a:tab pos="457200" algn="l"/>
              </a:tabLst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Какие птицы не умеют летать? 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" descr="C:\Users\designer\Desktop\Без имени-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1412776"/>
          </a:xfrm>
          <a:prstGeom prst="rect">
            <a:avLst/>
          </a:prstGeom>
          <a:noFill/>
        </p:spPr>
      </p:pic>
      <p:sp>
        <p:nvSpPr>
          <p:cNvPr id="6" name="Содержимое 1"/>
          <p:cNvSpPr txBox="1">
            <a:spLocks/>
          </p:cNvSpPr>
          <p:nvPr/>
        </p:nvSpPr>
        <p:spPr>
          <a:xfrm>
            <a:off x="755576" y="4077072"/>
            <a:ext cx="2376264" cy="64807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36000" lvl="0">
              <a:lnSpc>
                <a:spcPct val="90000"/>
              </a:lnSpc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tabLst>
                <a:tab pos="457200" algn="l"/>
              </a:tabLst>
            </a:pPr>
            <a:r>
              <a:rPr lang="ru-RU" sz="2400" dirty="0" smtClean="0">
                <a:solidFill>
                  <a:srgbClr val="FF0000"/>
                </a:solidFill>
              </a:rPr>
              <a:t>Страус, пингвин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ТемаТвСВУ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ТемаТвСВУ</Template>
  <TotalTime>3304</TotalTime>
  <Words>306</Words>
  <Application>Microsoft Office PowerPoint</Application>
  <PresentationFormat>Экран (4:3)</PresentationFormat>
  <Paragraphs>69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7" baseType="lpstr">
      <vt:lpstr>Calibri</vt:lpstr>
      <vt:lpstr>Georgia</vt:lpstr>
      <vt:lpstr>Times New Roman</vt:lpstr>
      <vt:lpstr>Trebuchet MS</vt:lpstr>
      <vt:lpstr>ТемаТвСВУ</vt:lpstr>
      <vt:lpstr>Презентация PowerPoint</vt:lpstr>
      <vt:lpstr>Викторина</vt:lpstr>
      <vt:lpstr>Викторина</vt:lpstr>
      <vt:lpstr>Викторина</vt:lpstr>
      <vt:lpstr>Викторина</vt:lpstr>
      <vt:lpstr>Викторина</vt:lpstr>
      <vt:lpstr>Викторина</vt:lpstr>
      <vt:lpstr>Викторина</vt:lpstr>
      <vt:lpstr>Викторина</vt:lpstr>
      <vt:lpstr>Викторина</vt:lpstr>
      <vt:lpstr>Викторина</vt:lpstr>
      <vt:lpstr>Викторина</vt:lpstr>
      <vt:lpstr>Викторина</vt:lpstr>
      <vt:lpstr>Викторина</vt:lpstr>
      <vt:lpstr>Викторина</vt:lpstr>
      <vt:lpstr>Викторина</vt:lpstr>
      <vt:lpstr>Викторина</vt:lpstr>
      <vt:lpstr>Викторина</vt:lpstr>
      <vt:lpstr>Викторина</vt:lpstr>
      <vt:lpstr>Викторина</vt:lpstr>
      <vt:lpstr>Викторина</vt:lpstr>
      <vt:lpstr>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Носов Степан Олегович</dc:creator>
  <cp:lastModifiedBy>user</cp:lastModifiedBy>
  <cp:revision>286</cp:revision>
  <dcterms:created xsi:type="dcterms:W3CDTF">2015-10-12T22:18:24Z</dcterms:created>
  <dcterms:modified xsi:type="dcterms:W3CDTF">2020-09-05T06:55:01Z</dcterms:modified>
</cp:coreProperties>
</file>