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6" r:id="rId5"/>
    <p:sldId id="268" r:id="rId6"/>
    <p:sldId id="265" r:id="rId7"/>
    <p:sldId id="267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793905"/>
    <a:srgbClr val="860000"/>
    <a:srgbClr val="7A0000"/>
    <a:srgbClr val="00642D"/>
    <a:srgbClr val="007A37"/>
    <a:srgbClr val="006C31"/>
    <a:srgbClr val="003760"/>
    <a:srgbClr val="00589A"/>
    <a:srgbClr val="008E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521"/>
    <p:restoredTop sz="94643"/>
  </p:normalViewPr>
  <p:slideViewPr>
    <p:cSldViewPr showGuides="1">
      <p:cViewPr varScale="1">
        <p:scale>
          <a:sx n="86" d="100"/>
          <a:sy n="86" d="100"/>
        </p:scale>
        <p:origin x="304" y="192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72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7068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212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12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294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955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7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9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601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t>06.09.20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553761"/>
            <a:ext cx="7560840" cy="2520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normalizeH="0" baseline="0" noProof="0" dirty="0" smtClean="0">
                <a:ln w="11430"/>
                <a:gradFill>
                  <a:gsLst>
                    <a:gs pos="23000">
                      <a:srgbClr val="7A0000"/>
                    </a:gs>
                    <a:gs pos="50000">
                      <a:schemeClr val="accent6">
                        <a:lumMod val="75000"/>
                      </a:schemeClr>
                    </a:gs>
                    <a:gs pos="78000">
                      <a:srgbClr val="86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Русский</a:t>
            </a:r>
            <a:r>
              <a:rPr kumimoji="0" lang="ru-RU" sz="8800" b="1" i="0" u="none" strike="noStrike" kern="1200" normalizeH="0" noProof="0" dirty="0" smtClean="0">
                <a:ln w="11430"/>
                <a:gradFill>
                  <a:gsLst>
                    <a:gs pos="23000">
                      <a:srgbClr val="7A0000"/>
                    </a:gs>
                    <a:gs pos="50000">
                      <a:schemeClr val="accent6">
                        <a:lumMod val="75000"/>
                      </a:schemeClr>
                    </a:gs>
                    <a:gs pos="78000">
                      <a:srgbClr val="86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Matilda" pitchFamily="2" charset="0"/>
                <a:ea typeface="+mj-ea"/>
                <a:cs typeface="+mj-cs"/>
              </a:rPr>
              <a:t> язык</a:t>
            </a:r>
            <a:endParaRPr kumimoji="0" lang="ru-RU" sz="8800" b="1" i="0" u="none" strike="noStrike" kern="1200" normalizeH="0" baseline="0" noProof="0" dirty="0">
              <a:ln w="11430"/>
              <a:gradFill>
                <a:gsLst>
                  <a:gs pos="23000">
                    <a:srgbClr val="7A0000"/>
                  </a:gs>
                  <a:gs pos="50000">
                    <a:schemeClr val="accent6">
                      <a:lumMod val="75000"/>
                    </a:schemeClr>
                  </a:gs>
                  <a:gs pos="78000">
                    <a:srgbClr val="86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3" y="2852936"/>
            <a:ext cx="3456384" cy="3448782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082" y="4710542"/>
            <a:ext cx="2649910" cy="20492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39753" y="476672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МБОУ »Садовая СШ»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774803" y="3356992"/>
            <a:ext cx="299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начальных классов: </a:t>
            </a:r>
            <a:r>
              <a:rPr lang="ru-RU" dirty="0" err="1" smtClean="0"/>
              <a:t>Шелухина</a:t>
            </a:r>
            <a:r>
              <a:rPr lang="ru-RU" dirty="0" smtClean="0"/>
              <a:t> С.С.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076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908720"/>
            <a:ext cx="8064896" cy="1584176"/>
          </a:xfrm>
        </p:spPr>
        <p:txBody>
          <a:bodyPr>
            <a:noAutofit/>
          </a:bodyPr>
          <a:lstStyle/>
          <a:p>
            <a:r>
              <a:rPr lang="ru-RU" sz="16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Лексика</a:t>
            </a:r>
            <a:endParaRPr lang="ru-RU" sz="166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45024"/>
            <a:ext cx="2951218" cy="2944726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2570" y="4437112"/>
            <a:ext cx="2649910" cy="2049264"/>
          </a:xfrm>
          <a:prstGeom prst="rect">
            <a:avLst/>
          </a:prstGeom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698592" y="692696"/>
            <a:ext cx="8322880" cy="24635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Лексическое значение слова</a:t>
            </a:r>
            <a:endParaRPr lang="ru-RU" sz="8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867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700808"/>
            <a:ext cx="4032448" cy="4509404"/>
          </a:xfrm>
          <a:prstGeom prst="rect">
            <a:avLst/>
          </a:prstGeom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2411760" y="-171400"/>
            <a:ext cx="7674808" cy="20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Мышь</a:t>
            </a:r>
            <a:endParaRPr lang="ru-RU" sz="96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27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3"/>
          <p:cNvSpPr txBox="1">
            <a:spLocks/>
          </p:cNvSpPr>
          <p:nvPr/>
        </p:nvSpPr>
        <p:spPr>
          <a:xfrm>
            <a:off x="934173" y="-156432"/>
            <a:ext cx="7674808" cy="2076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9600" b="1" i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Таволга</a:t>
            </a:r>
            <a:endParaRPr lang="ru-RU" sz="96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3851920" y="404664"/>
            <a:ext cx="360040" cy="216024"/>
          </a:xfrm>
          <a:prstGeom prst="line">
            <a:avLst/>
          </a:prstGeom>
          <a:ln w="76200">
            <a:solidFill>
              <a:srgbClr val="79390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Изображение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51"/>
          <a:stretch/>
        </p:blipFill>
        <p:spPr>
          <a:xfrm>
            <a:off x="4932040" y="1700808"/>
            <a:ext cx="3907965" cy="4941168"/>
          </a:xfrm>
          <a:prstGeom prst="rect">
            <a:avLst/>
          </a:prstGeom>
        </p:spPr>
      </p:pic>
      <p:pic>
        <p:nvPicPr>
          <p:cNvPr id="13" name="Изображение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8" t="9993" r="11812"/>
          <a:stretch/>
        </p:blipFill>
        <p:spPr>
          <a:xfrm>
            <a:off x="467544" y="1904728"/>
            <a:ext cx="4324840" cy="3074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331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356992"/>
            <a:ext cx="2951218" cy="2944726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077072"/>
            <a:ext cx="2649910" cy="2049264"/>
          </a:xfrm>
          <a:prstGeom prst="rect">
            <a:avLst/>
          </a:prstGeom>
        </p:spPr>
      </p:pic>
      <p:sp>
        <p:nvSpPr>
          <p:cNvPr id="8" name="Заголовок 3"/>
          <p:cNvSpPr txBox="1">
            <a:spLocks/>
          </p:cNvSpPr>
          <p:nvPr/>
        </p:nvSpPr>
        <p:spPr>
          <a:xfrm>
            <a:off x="683568" y="332656"/>
            <a:ext cx="8322880" cy="24635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Лексическое значение слова</a:t>
            </a:r>
            <a:endParaRPr lang="ru-RU" sz="8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7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 txBox="1">
            <a:spLocks/>
          </p:cNvSpPr>
          <p:nvPr/>
        </p:nvSpPr>
        <p:spPr>
          <a:xfrm>
            <a:off x="1148804" y="86793"/>
            <a:ext cx="7569616" cy="18874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9933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Лексическое значение слова</a:t>
            </a:r>
            <a:endParaRPr lang="ru-RU" sz="60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4691296" y="1992874"/>
            <a:ext cx="484632" cy="648072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3166617" y="2655973"/>
            <a:ext cx="3533990" cy="799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933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Слова</a:t>
            </a:r>
            <a:endParaRPr lang="ru-RU" sz="66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3605415">
            <a:off x="2212895" y="2935855"/>
            <a:ext cx="444830" cy="1175685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178768" y="3963865"/>
            <a:ext cx="4320480" cy="1063348"/>
          </a:xfrm>
          <a:prstGeom prst="rect">
            <a:avLst/>
          </a:prstGeom>
          <a:solidFill>
            <a:schemeClr val="bg2"/>
          </a:solidFill>
          <a:ln>
            <a:solidFill>
              <a:srgbClr val="9933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Однозначными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78768" y="5466279"/>
            <a:ext cx="4608512" cy="907451"/>
          </a:xfrm>
          <a:prstGeom prst="rect">
            <a:avLst/>
          </a:prstGeom>
          <a:solidFill>
            <a:schemeClr val="bg2"/>
          </a:solidFill>
          <a:ln>
            <a:solidFill>
              <a:srgbClr val="9933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Многозначными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12" name="Заголовок 3"/>
          <p:cNvSpPr txBox="1">
            <a:spLocks/>
          </p:cNvSpPr>
          <p:nvPr/>
        </p:nvSpPr>
        <p:spPr>
          <a:xfrm>
            <a:off x="5611648" y="4055474"/>
            <a:ext cx="3295772" cy="773648"/>
          </a:xfrm>
          <a:prstGeom prst="rect">
            <a:avLst/>
          </a:prstGeom>
          <a:solidFill>
            <a:schemeClr val="bg2"/>
          </a:solidFill>
          <a:ln>
            <a:solidFill>
              <a:srgbClr val="9933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Синонимы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13" name="Заголовок 3"/>
          <p:cNvSpPr txBox="1">
            <a:spLocks/>
          </p:cNvSpPr>
          <p:nvPr/>
        </p:nvSpPr>
        <p:spPr>
          <a:xfrm>
            <a:off x="5501273" y="5464292"/>
            <a:ext cx="3406147" cy="878133"/>
          </a:xfrm>
          <a:prstGeom prst="rect">
            <a:avLst/>
          </a:prstGeom>
          <a:solidFill>
            <a:schemeClr val="bg2"/>
          </a:solidFill>
          <a:ln>
            <a:solidFill>
              <a:srgbClr val="993300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Антонимы</a:t>
            </a:r>
            <a:endParaRPr lang="ru-RU" sz="4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18002302">
            <a:off x="7208244" y="2972308"/>
            <a:ext cx="444830" cy="1173309"/>
          </a:xfrm>
          <a:prstGeom prst="down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70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16632"/>
            <a:ext cx="8784977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6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3"/>
          <p:cNvSpPr txBox="1">
            <a:spLocks/>
          </p:cNvSpPr>
          <p:nvPr/>
        </p:nvSpPr>
        <p:spPr>
          <a:xfrm>
            <a:off x="770010" y="708248"/>
            <a:ext cx="8322880" cy="24635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Спасибо за урок!</a:t>
            </a:r>
            <a:endParaRPr lang="ru-RU" sz="8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1450" y="3055352"/>
            <a:ext cx="3600400" cy="3609424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87163" y="2939008"/>
            <a:ext cx="3707739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81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3300"/>
      </a:hlink>
      <a:folHlink>
        <a:srgbClr val="FFC9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</TotalTime>
  <Words>35</Words>
  <Application>Microsoft Macintosh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Matilda</vt:lpstr>
      <vt:lpstr>Times New Roman</vt:lpstr>
      <vt:lpstr>Arial</vt:lpstr>
      <vt:lpstr>Тема Office</vt:lpstr>
      <vt:lpstr>Презентация PowerPoint</vt:lpstr>
      <vt:lpstr>Лексика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пользователь Microsoft Office</cp:lastModifiedBy>
  <cp:revision>31</cp:revision>
  <dcterms:created xsi:type="dcterms:W3CDTF">2019-08-10T19:30:32Z</dcterms:created>
  <dcterms:modified xsi:type="dcterms:W3CDTF">2020-09-06T15:28:15Z</dcterms:modified>
</cp:coreProperties>
</file>