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6" r:id="rId11"/>
    <p:sldId id="267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61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8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6372" y="228600"/>
            <a:ext cx="8195628" cy="2269671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Красный,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желтый,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зеленый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1" y="3843867"/>
            <a:ext cx="8263845" cy="1947333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Проект по ПДД в младшей группе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МДОУ Детский </a:t>
            </a:r>
            <a:r>
              <a:rPr lang="ru-RU" b="1" dirty="0" smtClean="0">
                <a:solidFill>
                  <a:schemeClr val="bg1"/>
                </a:solidFill>
              </a:rPr>
              <a:t>сад №2 «Ёлочка</a:t>
            </a:r>
            <a:r>
              <a:rPr lang="ru-RU" b="1" dirty="0" smtClean="0">
                <a:solidFill>
                  <a:schemeClr val="bg1"/>
                </a:solidFill>
              </a:rPr>
              <a:t>» г. Серпухов Московская обл. 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Педагоги: </a:t>
            </a:r>
            <a:r>
              <a:rPr lang="ru-RU" b="1" dirty="0" err="1" smtClean="0">
                <a:solidFill>
                  <a:schemeClr val="bg1"/>
                </a:solidFill>
              </a:rPr>
              <a:t>Полячкевич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Ирина Валерьевна</a:t>
            </a:r>
            <a:endParaRPr lang="ru-RU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                   Авдеева </a:t>
            </a:r>
            <a:r>
              <a:rPr lang="ru-RU" b="1" dirty="0" smtClean="0">
                <a:solidFill>
                  <a:schemeClr val="bg1"/>
                </a:solidFill>
              </a:rPr>
              <a:t>Ольга Евгеньевна 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194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3840480"/>
            <a:ext cx="4822508" cy="260096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Знакомство с </a:t>
            </a:r>
            <a:r>
              <a:rPr lang="ru-RU" b="1" dirty="0" smtClean="0">
                <a:solidFill>
                  <a:srgbClr val="FFFF00"/>
                </a:solidFill>
              </a:rPr>
              <a:t>дорожными знаками и </a:t>
            </a:r>
            <a:r>
              <a:rPr lang="ru-RU" b="1" dirty="0" smtClean="0">
                <a:solidFill>
                  <a:srgbClr val="00B050"/>
                </a:solidFill>
              </a:rPr>
              <a:t>транспортом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762" y="177800"/>
            <a:ext cx="3566478" cy="2768600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3680" y="177800"/>
            <a:ext cx="4490720" cy="34459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2158" y="2946400"/>
            <a:ext cx="4903788" cy="34950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1542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6448108" cy="187282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Разукрашивание </a:t>
            </a:r>
            <a:r>
              <a:rPr lang="ru-RU" b="1" dirty="0" smtClean="0">
                <a:solidFill>
                  <a:srgbClr val="FFFF00"/>
                </a:solidFill>
              </a:rPr>
              <a:t>раскрасок на тему </a:t>
            </a:r>
            <a:r>
              <a:rPr lang="ru-RU" b="1" dirty="0" smtClean="0">
                <a:solidFill>
                  <a:srgbClr val="00B050"/>
                </a:solidFill>
              </a:rPr>
              <a:t>«транспорт»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299720"/>
            <a:ext cx="4123372" cy="36147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412" y="283313"/>
            <a:ext cx="4221162" cy="36147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6986" y="3047998"/>
            <a:ext cx="4341812" cy="37592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9341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2852" y="4385732"/>
            <a:ext cx="10654348" cy="150706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Выставка работ </a:t>
            </a:r>
            <a:r>
              <a:rPr lang="ru-RU" b="1" dirty="0" smtClean="0">
                <a:solidFill>
                  <a:srgbClr val="FFFF00"/>
                </a:solidFill>
              </a:rPr>
              <a:t>и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00B050"/>
                </a:solidFill>
              </a:rPr>
              <a:t>папка-передвижка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908" y="273209"/>
            <a:ext cx="4819650" cy="36147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2720" y="273209"/>
            <a:ext cx="4998720" cy="36147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00185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ChangeAspect="1"/>
          </p:cNvSpPr>
          <p:nvPr>
            <p:ph type="title"/>
          </p:nvPr>
        </p:nvSpPr>
        <p:spPr>
          <a:xfrm>
            <a:off x="379412" y="304800"/>
            <a:ext cx="3465037" cy="19710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Рисуем</a:t>
            </a:r>
            <a:r>
              <a:rPr lang="ru-RU" b="1" dirty="0" smtClean="0">
                <a:solidFill>
                  <a:srgbClr val="FFFF00"/>
                </a:solidFill>
              </a:rPr>
              <a:t> светофор и делаем </a:t>
            </a:r>
            <a:r>
              <a:rPr lang="ru-RU" b="1" dirty="0" smtClean="0">
                <a:solidFill>
                  <a:srgbClr val="00B050"/>
                </a:solidFill>
              </a:rPr>
              <a:t>аппликацию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710" y="2275841"/>
            <a:ext cx="3262630" cy="41633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3650" y="304800"/>
            <a:ext cx="3614580" cy="2865120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624" y="2824480"/>
            <a:ext cx="4819650" cy="3614738"/>
          </a:xfrm>
        </p:spPr>
      </p:pic>
    </p:spTree>
    <p:extLst>
      <p:ext uri="{BB962C8B-B14F-4D97-AF65-F5344CB8AC3E}">
        <p14:creationId xmlns="" xmlns:p14="http://schemas.microsoft.com/office/powerpoint/2010/main" val="29264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7224" y="4300538"/>
            <a:ext cx="4869816" cy="150706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Просмотр</a:t>
            </a:r>
            <a:r>
              <a:rPr lang="ru-RU" b="1" dirty="0" smtClean="0">
                <a:solidFill>
                  <a:srgbClr val="FFFF00"/>
                </a:solidFill>
              </a:rPr>
              <a:t> мультфильма про </a:t>
            </a:r>
            <a:r>
              <a:rPr lang="ru-RU" b="1" dirty="0" smtClean="0">
                <a:solidFill>
                  <a:srgbClr val="00B050"/>
                </a:solidFill>
              </a:rPr>
              <a:t>светофор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7619" y="304799"/>
            <a:ext cx="3502779" cy="342704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6720" y="304800"/>
            <a:ext cx="3718560" cy="34270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1254" y="3479271"/>
            <a:ext cx="4565332" cy="314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7872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5269548" cy="150706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Просмотр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smtClean="0">
                <a:solidFill>
                  <a:srgbClr val="FFFF00"/>
                </a:solidFill>
              </a:rPr>
              <a:t>плакатов </a:t>
            </a:r>
            <a:r>
              <a:rPr lang="ru-RU" b="1" dirty="0" smtClean="0">
                <a:solidFill>
                  <a:srgbClr val="00B050"/>
                </a:solidFill>
              </a:rPr>
              <a:t>по ПДД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161" y="273209"/>
            <a:ext cx="4819650" cy="36147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760" y="279400"/>
            <a:ext cx="4287520" cy="36147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8122" y="3447098"/>
            <a:ext cx="4856480" cy="32381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4304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5289868" cy="150706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Экскурсия на </a:t>
            </a:r>
            <a:r>
              <a:rPr lang="ru-RU" b="1" dirty="0" smtClean="0">
                <a:solidFill>
                  <a:srgbClr val="FFFF00"/>
                </a:solidFill>
              </a:rPr>
              <a:t>проезжую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часть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360" y="171026"/>
            <a:ext cx="4871720" cy="373041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171026"/>
            <a:ext cx="4226560" cy="37304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2720" y="3256278"/>
            <a:ext cx="4124960" cy="33731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7024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5228908" cy="150706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Игры и </a:t>
            </a:r>
            <a:r>
              <a:rPr lang="ru-RU" b="1" dirty="0" smtClean="0">
                <a:solidFill>
                  <a:srgbClr val="FFFF00"/>
                </a:solidFill>
              </a:rPr>
              <a:t>развлечения </a:t>
            </a:r>
            <a:r>
              <a:rPr lang="ru-RU" b="1" dirty="0" smtClean="0">
                <a:solidFill>
                  <a:srgbClr val="00B050"/>
                </a:solidFill>
              </a:rPr>
              <a:t>по ПДД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440" y="421640"/>
            <a:ext cx="4003040" cy="36147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6080" y="421640"/>
            <a:ext cx="3820160" cy="36147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3120" y="3139441"/>
            <a:ext cx="4023360" cy="35559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024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4355148" cy="150706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Игры на макете </a:t>
            </a:r>
            <a:r>
              <a:rPr lang="ru-RU" b="1" dirty="0" smtClean="0">
                <a:solidFill>
                  <a:srgbClr val="FFFF00"/>
                </a:solidFill>
              </a:rPr>
              <a:t>«Улица </a:t>
            </a:r>
            <a:r>
              <a:rPr lang="ru-RU" b="1" dirty="0" smtClean="0">
                <a:solidFill>
                  <a:srgbClr val="00B050"/>
                </a:solidFill>
              </a:rPr>
              <a:t>города»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0408" y="171553"/>
            <a:ext cx="4207511" cy="36147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8080" y="191929"/>
            <a:ext cx="4145280" cy="36147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9360" y="3403600"/>
            <a:ext cx="4917440" cy="32918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6691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8532" y="4243492"/>
            <a:ext cx="8534400" cy="1507067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Рассматривание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FFFF00"/>
                </a:solidFill>
              </a:rPr>
              <a:t>иллюстраций                               </a:t>
            </a:r>
            <a:r>
              <a:rPr lang="ru-RU" b="1" dirty="0" smtClean="0">
                <a:solidFill>
                  <a:srgbClr val="00B050"/>
                </a:solidFill>
              </a:rPr>
              <a:t>и книг по </a:t>
            </a:r>
            <a:r>
              <a:rPr lang="ru-RU" b="1" dirty="0" err="1" smtClean="0">
                <a:solidFill>
                  <a:srgbClr val="00B050"/>
                </a:solidFill>
              </a:rPr>
              <a:t>пдд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4518" y="361208"/>
            <a:ext cx="3306762" cy="3103352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08" y="361208"/>
            <a:ext cx="3330892" cy="3103352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8198" y="361208"/>
            <a:ext cx="3367722" cy="31033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9375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040" y="3620346"/>
            <a:ext cx="4653280" cy="292269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Сюжетно-ролевые игры </a:t>
            </a:r>
            <a:r>
              <a:rPr lang="ru-RU" b="1" dirty="0" smtClean="0">
                <a:solidFill>
                  <a:srgbClr val="FFFF00"/>
                </a:solidFill>
              </a:rPr>
              <a:t>«автобус», </a:t>
            </a:r>
            <a:r>
              <a:rPr lang="ru-RU" b="1" dirty="0" smtClean="0">
                <a:solidFill>
                  <a:srgbClr val="00B050"/>
                </a:solidFill>
              </a:rPr>
              <a:t>«пешеходы»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40" y="309615"/>
            <a:ext cx="3495040" cy="30610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0400" y="309615"/>
            <a:ext cx="3413760" cy="30358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2480" y="284480"/>
            <a:ext cx="3515360" cy="30610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956" y="3864185"/>
            <a:ext cx="3339148" cy="267885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0320" y="2979738"/>
            <a:ext cx="3840480" cy="29537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2356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116</TotalTime>
  <Words>94</Words>
  <Application>Microsoft Office PowerPoint</Application>
  <PresentationFormat>Произвольный</PresentationFormat>
  <Paragraphs>16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Сектор</vt:lpstr>
      <vt:lpstr>Красный, желтый, зеленый</vt:lpstr>
      <vt:lpstr>Рисуем светофор и делаем аппликацию</vt:lpstr>
      <vt:lpstr>Просмотр мультфильма про светофор</vt:lpstr>
      <vt:lpstr>Просмотр плакатов по ПДД</vt:lpstr>
      <vt:lpstr>Экскурсия на проезжую часть</vt:lpstr>
      <vt:lpstr>Игры и развлечения по ПДД</vt:lpstr>
      <vt:lpstr>Игры на макете «Улица города»</vt:lpstr>
      <vt:lpstr>Рассматривание иллюстраций                               и книг по пдд</vt:lpstr>
      <vt:lpstr>Сюжетно-ролевые игры «автобус», «пешеходы»</vt:lpstr>
      <vt:lpstr>Знакомство с дорожными знаками и транспортом</vt:lpstr>
      <vt:lpstr>Разукрашивание раскрасок на тему «транспорт»</vt:lpstr>
      <vt:lpstr>Выставка работ и папка-передвижка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друг - светофор</dc:title>
  <dc:creator>Елочка</dc:creator>
  <cp:lastModifiedBy>user</cp:lastModifiedBy>
  <cp:revision>13</cp:revision>
  <dcterms:created xsi:type="dcterms:W3CDTF">2017-04-05T10:28:28Z</dcterms:created>
  <dcterms:modified xsi:type="dcterms:W3CDTF">2018-04-19T17:03:25Z</dcterms:modified>
</cp:coreProperties>
</file>