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Default ContentType="image/gif" Extension="gif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1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1590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17376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87438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90747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32186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5194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271370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157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32223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30727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13224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988557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244790-DDCD-4641-8F53-A2E4B96A836F}" type="datetimeFigureOut">
              <a:rPr lang="ru-RU" smtClean="0"/>
              <a:t>01.10.2018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CFD929-BF69-4561-A2BC-C5991EE95880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8902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image2.gif" Type="http://schemas.openxmlformats.org/officeDocument/2006/relationships/image"/><Relationship Id="rId2" Target="../media/image1.jpeg" Type="http://schemas.openxmlformats.org/officeDocument/2006/relationships/image"/><Relationship Id="rId1" Target="../slideLayouts/slideLayout1.xml" Type="http://schemas.openxmlformats.org/officeDocument/2006/relationships/slideLayout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11.xml.rels><?xml version="1.0" encoding="UTF-8" standalone="yes" ?><Relationships xmlns="http://schemas.openxmlformats.org/package/2006/relationships"><Relationship Id="rId3" Target="../media/image13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.gif" Type="http://schemas.openxmlformats.org/officeDocument/2006/relationships/image"/></Relationships>
</file>

<file path=ppt/slides/_rels/slide12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2.gif" Type="http://schemas.openxmlformats.org/officeDocument/2006/relationships/image"/></Relationships>
</file>

<file path=ppt/slides/_rels/slide13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4" Target="../media/image2.gif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6.xml.rels><?xml version="1.0" encoding="UTF-8" standalone="yes" ?><Relationships xmlns="http://schemas.openxmlformats.org/package/2006/relationships"><Relationship Id="rId3" Target="../media/image6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6.xml" Type="http://schemas.openxmlformats.org/officeDocument/2006/relationships/slideLayout"/><Relationship Id="rId5" Target="../media/image2.gif" Type="http://schemas.openxmlformats.org/officeDocument/2006/relationships/image"/><Relationship Id="rId4" Target="../media/image7.jpeg" Type="http://schemas.openxmlformats.org/officeDocument/2006/relationships/image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gi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6957"/>
            <a:ext cx="9180512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059832" y="332656"/>
            <a:ext cx="5758408" cy="1008112"/>
          </a:xfrm>
        </p:spPr>
        <p:txBody>
          <a:bodyPr>
            <a:normAutofit fontScale="90000"/>
          </a:bodyPr>
          <a:lstStyle/>
          <a:p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МБДОУ «Детский сад №20 «Росинка» </a:t>
            </a:r>
            <a:b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36379" y="5589240"/>
            <a:ext cx="4392488" cy="1008112"/>
          </a:xfrm>
        </p:spPr>
        <p:txBody>
          <a:bodyPr>
            <a:normAutofit fontScale="62500" lnSpcReduction="20000"/>
          </a:bodyPr>
          <a:lstStyle/>
          <a:p>
            <a:pPr algn="l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Презентацию подготовила:</a:t>
            </a:r>
          </a:p>
          <a:p>
            <a:pPr algn="l"/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по ФИЗО</a:t>
            </a:r>
          </a:p>
          <a:p>
            <a:pPr algn="l"/>
            <a:r>
              <a:rPr lang="ru-RU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Борутенко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О.В.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771800" y="3416541"/>
            <a:ext cx="61926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Спортивный праздник</a:t>
            </a:r>
          </a:p>
          <a:p>
            <a:pPr algn="ctr"/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«День бегуна» 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656" y="4869160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492409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50"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16632"/>
            <a:ext cx="5760640" cy="5472608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Церемония награждения.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С достойной победой мы вас поздравляем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Вы лучшими были, вы сделали всех!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Вам новых побед и свершений желаем, </a:t>
            </a:r>
            <a:br>
              <a:rPr lang="ru-RU" sz="36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Пусть ждет вас не менее яркий успех!</a:t>
            </a:r>
          </a:p>
        </p:txBody>
      </p:sp>
      <p:pic>
        <p:nvPicPr>
          <p:cNvPr id="5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836712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836712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1460" y="836712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5661248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D34DA22D-525A-44B0-9E3B-A7E901B3874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55305"/>
            <a:ext cx="2199351" cy="3163312"/>
          </a:xfrm>
          <a:prstGeom prst="rect">
            <a:avLst/>
          </a:prstGeom>
        </p:spPr>
      </p:pic>
      <p:pic>
        <p:nvPicPr>
          <p:cNvPr id="11" name="Рисунок 10" descr="Изображение выглядит как текст&#10;&#10;Описание создано с высокой степенью достоверности">
            <a:extLst>
              <a:ext uri="{FF2B5EF4-FFF2-40B4-BE49-F238E27FC236}">
                <a16:creationId xmlns:a16="http://schemas.microsoft.com/office/drawing/2014/main" id="{DC05C65D-EADC-4C74-A06F-F449DF79F9C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4996" y="3473922"/>
            <a:ext cx="2213744" cy="31785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0417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17" y="764704"/>
            <a:ext cx="8816528" cy="49685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656" y="5076030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5709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733" y="332656"/>
            <a:ext cx="3312368" cy="59046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5733256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546863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7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620688"/>
            <a:ext cx="3024336" cy="5400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635841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218408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2564904"/>
            <a:ext cx="4546848" cy="114300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СПАСИБО ЗА </a:t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atin typeface="Times New Roman" pitchFamily="18" charset="0"/>
                <a:cs typeface="Times New Roman" pitchFamily="18" charset="0"/>
              </a:rPr>
              <a:t>ВНИМАНИЕ!</a:t>
            </a:r>
          </a:p>
        </p:txBody>
      </p:sp>
      <p:pic>
        <p:nvPicPr>
          <p:cNvPr id="4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725144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48559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6" y="-716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6330" y="3761656"/>
            <a:ext cx="8142134" cy="2918181"/>
          </a:xfrm>
        </p:spPr>
        <p:txBody>
          <a:bodyPr>
            <a:no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Быстро пролетел самый теплый месяц осени сентябрь, но мне бы очень хотелось рассказать вам о прошедшем у нас спортивном празднике «День бегуна», который проходил на стадионе «Шахтер».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4" name="Picture 2" descr="C:\Users\Оксана\Desktop\Новая папка\IMG-4cd41e66ada54fdf34e024aab2c8c02a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60648"/>
            <a:ext cx="4968552" cy="30243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32656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27675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87824" y="1052736"/>
            <a:ext cx="6048672" cy="4968552"/>
          </a:xfrm>
        </p:spPr>
        <p:txBody>
          <a:bodyPr>
            <a:normAutofit fontScale="90000"/>
          </a:bodyPr>
          <a:lstStyle/>
          <a:p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21 сентября 2018 года дети  детского сада «Росинка»  подготовительная к школе группа  «Непоседы» приняла участие в спортивном забеге «День бегуна». </a:t>
            </a:r>
            <a:b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Для дошкольников была обозначена дистанция 360 метров, с чем они отлично справились.</a:t>
            </a:r>
            <a:b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3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 окончании дистанции, все дошкольники – здоровые и радостные, обменивались своими впечатлениями.  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2700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700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6021288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10337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392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563888" y="44624"/>
            <a:ext cx="55801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нашего забега : воспитание у детей потребности, в здоровом образе жизни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63888" y="1368302"/>
            <a:ext cx="5580112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Задачи:</a:t>
            </a:r>
            <a:b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Совершенствовать в соревновательной форме двигательные навыки.</a:t>
            </a:r>
            <a:b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Развивать быстроту, ловкость, координационные способности.</a:t>
            </a:r>
            <a:b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• Воспитывать внимание, уважение к сопернику и товарищам по команде, взаимопомощь и волевые качества.</a:t>
            </a:r>
            <a:br>
              <a:rPr lang="ru-RU" sz="2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6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5445224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529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19872" y="188640"/>
            <a:ext cx="5565304" cy="1656184"/>
          </a:xfrm>
        </p:spPr>
        <p:txBody>
          <a:bodyPr>
            <a:noAutofit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спорте нет путей коротких </a:t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удач случайных нет</a:t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Узнаем на тренировках</a:t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мы формулу побед</a:t>
            </a:r>
            <a:endParaRPr lang="ru-RU" sz="32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5" name="Picture 2" descr="C:\Users\Оксана\Desktop\Новая папка\IMG-85e85d109075c20e8bc9fa5da6d99286-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564904"/>
            <a:ext cx="5002116" cy="4032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477265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4011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73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6168" y="1588396"/>
            <a:ext cx="4320480" cy="38452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 descr="C:\Users\Оксана\Desktop\Новая папка\IMG-56ff16e8175cf9c56cd9f1800328dc2b-V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84684"/>
            <a:ext cx="4320480" cy="5688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448082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353764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27784" y="0"/>
            <a:ext cx="6516216" cy="2160240"/>
          </a:xfrm>
        </p:spPr>
        <p:txBody>
          <a:bodyPr>
            <a:noAutofit/>
          </a:bodyPr>
          <a:lstStyle/>
          <a:p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Пусть будут вам все дороги открыты,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поблекнут на фоне вас фавориты,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робеют соперники, падая духом,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удачи ВАМ! Ни пера и ни пуха!</a:t>
            </a:r>
            <a:br>
              <a:rPr lang="ru-RU" sz="28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698" y="2492896"/>
            <a:ext cx="4856084" cy="3825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6919" y="5301208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49718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71800" y="476672"/>
            <a:ext cx="6377430" cy="1296144"/>
          </a:xfrm>
        </p:spPr>
        <p:txBody>
          <a:bodyPr>
            <a:noAutofit/>
          </a:bodyPr>
          <a:lstStyle/>
          <a:p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бегом наслаждаюсь,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Бегу, бегу, бегу!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Земли едва касаюсь,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будто я лечу!</a:t>
            </a:r>
            <a:br>
              <a:rPr lang="ru-RU" sz="36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1048" y="2315603"/>
            <a:ext cx="5081432" cy="41856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5661248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08720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14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https://png.pngtree.com/thumb_back/fw800/back_pic/04/29/54/68583fc03b5aea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0" y="188640"/>
            <a:ext cx="5698976" cy="1728192"/>
          </a:xfrm>
        </p:spPr>
        <p:txBody>
          <a:bodyPr>
            <a:normAutofit fontScale="90000"/>
          </a:bodyPr>
          <a:lstStyle/>
          <a:p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наполняет силой</a:t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Меня волшебный бег.</a:t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же я счастливый –</a:t>
            </a:r>
            <a:b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Бегущий человек!</a:t>
            </a:r>
            <a:endParaRPr lang="ru-RU" sz="3200" dirty="0"/>
          </a:p>
        </p:txBody>
      </p:sp>
      <p:pic>
        <p:nvPicPr>
          <p:cNvPr id="4" name="Picture 5" descr="ÐÐ½Ð¸Ð¼Ð°ÑÐ¸Ñ Ð¡Ð¿Ð¾ÑÑ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1206" y="4797152"/>
            <a:ext cx="1162050" cy="657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C:\Users\Оксана\Desktop\IMG_20180930_14535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763" y="2132856"/>
            <a:ext cx="5246588" cy="43669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133372676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2634</TotalTime>
  <Words>68</Words>
  <Application>Microsoft Office PowerPoint</Application>
  <PresentationFormat>Экран (4:3)</PresentationFormat>
  <Paragraphs>16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Times New Roman</vt:lpstr>
      <vt:lpstr>Тема Office</vt:lpstr>
      <vt:lpstr> МБДОУ «Детский сад №20 «Росинка»  </vt:lpstr>
      <vt:lpstr>Быстро пролетел самый теплый месяц осени сентябрь, но мне бы очень хотелось рассказать вам о прошедшем у нас спортивном празднике «День бегуна», который проходил на стадионе «Шахтер».</vt:lpstr>
      <vt:lpstr>   21 сентября 2018 года дети  детского сада «Росинка»  подготовительная к школе группа  «Непоседы» приняла участие в спортивном забеге «День бегуна».       Для дошкольников была обозначена дистанция 360 метров, с чем они отлично справились. По окончании дистанции, все дошкольники – здоровые и радостные, обменивались своими впечатлениями.     </vt:lpstr>
      <vt:lpstr>Презентация PowerPoint</vt:lpstr>
      <vt:lpstr>В спорте нет путей коротких  И удач случайных нет Узнаем на тренировках Все мы формулу побед</vt:lpstr>
      <vt:lpstr>Презентация PowerPoint</vt:lpstr>
      <vt:lpstr>  Пусть будут вам все дороги открыты, поблекнут на фоне вас фавориты, робеют соперники, падая духом, удачи ВАМ! Ни пера и ни пуха!  </vt:lpstr>
      <vt:lpstr> Я бегом наслаждаюсь, Бегу, бегу, бегу! Земли едва касаюсь, Как будто я лечу! </vt:lpstr>
      <vt:lpstr>И наполняет силой Меня волшебный бег. Какой же я счастливый – Бегущий человек!</vt:lpstr>
      <vt:lpstr>Церемония награждения.   С достойной победой мы вас поздравляем Вы лучшими были, вы сделали всех!  Вам новых побед и свершений желаем,  Пусть ждет вас не менее яркий успех!</vt:lpstr>
      <vt:lpstr>Презентация PowerPoint</vt:lpstr>
      <vt:lpstr>Презентация PowerPoint</vt:lpstr>
      <vt:lpstr>Презентация PowerPoint</vt:lpstr>
      <vt:lpstr>СПАСИБО ЗА 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МБДОУ «Детский сад №20 «Росинка»</dc:title>
  <dc:creator>Оксана</dc:creator>
  <cp:lastModifiedBy>Лена Назарько</cp:lastModifiedBy>
  <cp:revision>21</cp:revision>
  <dcterms:created xsi:type="dcterms:W3CDTF">2018-09-28T12:42:00Z</dcterms:created>
  <dcterms:modified xsi:type="dcterms:W3CDTF">2018-10-01T21:11:14Z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780190</vt:lpwstr>
  </property>
  <property fmtid="{D5CDD505-2E9C-101B-9397-08002B2CF9AE}" name="NXPowerLiteSettings" pid="3">
    <vt:lpwstr>C7000400038000</vt:lpwstr>
  </property>
  <property fmtid="{D5CDD505-2E9C-101B-9397-08002B2CF9AE}" name="NXPowerLiteVersion" pid="4">
    <vt:lpwstr>S9.0.1</vt:lpwstr>
  </property>
</Properties>
</file>