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7" r:id="rId4"/>
    <p:sldId id="261" r:id="rId5"/>
    <p:sldId id="287" r:id="rId6"/>
    <p:sldId id="272" r:id="rId7"/>
    <p:sldId id="257" r:id="rId8"/>
    <p:sldId id="274" r:id="rId9"/>
    <p:sldId id="277" r:id="rId10"/>
    <p:sldId id="275" r:id="rId11"/>
    <p:sldId id="286" r:id="rId12"/>
    <p:sldId id="276" r:id="rId13"/>
    <p:sldId id="259" r:id="rId14"/>
    <p:sldId id="294" r:id="rId15"/>
    <p:sldId id="263" r:id="rId16"/>
    <p:sldId id="289" r:id="rId17"/>
    <p:sldId id="290" r:id="rId18"/>
    <p:sldId id="291" r:id="rId19"/>
    <p:sldId id="29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5" d="100"/>
        <a:sy n="45" d="100"/>
      </p:scale>
      <p:origin x="0" y="4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25678-3617-4A76-9A61-B207E01E677E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1EB33-3E5E-4B06-9D9E-75E48EFD4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7A691-2A7A-46A4-AA1B-2341B10BE2D9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80F54-DBE0-4E78-83F7-0AB7EBA046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1A10E-2E7C-40DA-BA10-712A06095605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FE306-C86D-4CAD-ACE9-2B30B775C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06C0C-26D5-4767-867F-243EC23E657D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BE083-B946-4D25-BC32-4D3D129D3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12A69-A57D-4B01-808F-E45429CC161A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E58BD-9C73-426F-A7BA-CF10E4CDA9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2BF62-7EDC-410A-98EF-3A0E8CFFDA74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798E8-E0D0-498E-A967-BE88A6E27D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151DE-E1A9-4315-842D-22A9A83B6A50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37350-6071-45F8-8B23-05D384F5E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05524-C491-4D17-9A36-915733DCAA1F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C502D-7F1A-4E3F-B8D7-65AFD999B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76666-F660-4312-8886-648EC6713C42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D106C-3575-4337-82BE-30CBF20356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13B1A-54C5-4F3A-9918-E9D94ED30819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E7579-06B2-4B93-BBDB-16A90524A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8126B-DF17-4C93-AB05-66648334EE37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ED425-AC01-4AFE-AD8F-5F5BDE34AB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F02D76-2B67-4D12-BC04-E221A3DD4B1D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1921ED-017B-4FC8-9C0B-9795D3F2A8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3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D:\клипарты\осень\09d5a8b0cddb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5984" y="2500306"/>
            <a:ext cx="4429156" cy="1754326"/>
          </a:xfrm>
          <a:prstGeom prst="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это за листья?</a:t>
            </a: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B991D0D4.wav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56550" y="4048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286375" y="5143500"/>
            <a:ext cx="364331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Окружающий мир 1 класс</a:t>
            </a:r>
          </a:p>
          <a:p>
            <a:pPr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УМК Школа России</a:t>
            </a:r>
          </a:p>
          <a:p>
            <a:pPr>
              <a:defRPr/>
            </a:pP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уч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нач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. классов 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</a:rPr>
              <a:t>Бигдай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Е.А.</a:t>
            </a:r>
          </a:p>
          <a:p>
            <a:pPr>
              <a:defRPr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2020 год</a:t>
            </a: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audio>
              <p:cMediaNode vol="80000" showWhenStopped="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ics.livejournal.com/piccat/pic/000067rp/s640x48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97450" y="3000375"/>
            <a:ext cx="3865563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D:\клипарты\осень\3c8fdd2dc12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63" y="571500"/>
            <a:ext cx="451167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ics.livejournal.com/piccat/pic/0000aha5/s640x48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0" y="0"/>
            <a:ext cx="46005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214290"/>
            <a:ext cx="164500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липа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88" y="2643188"/>
            <a:ext cx="5286375" cy="3786187"/>
          </a:xfrm>
          <a:prstGeom prst="roundRect">
            <a:avLst/>
          </a:prstGeom>
          <a:blipFill>
            <a:blip r:embed="rId3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клипарты\осень\8a3870e32e83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3" y="176213"/>
            <a:ext cx="3500437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FBB73527.wav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67625" y="11255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клипарты\осень\463a906b445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938048">
            <a:off x="265113" y="1401763"/>
            <a:ext cx="4071937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500063" y="1000125"/>
            <a:ext cx="1357312" cy="1143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268" name="Picture 2" descr="D:\клипарты\осень\1b7cc3f664a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5" y="500063"/>
            <a:ext cx="4714875" cy="618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клипарты\осень\2d909b8034fb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88" y="285750"/>
            <a:ext cx="5735637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500694" y="571480"/>
            <a:ext cx="3081292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листовая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 пластина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286124"/>
            <a:ext cx="283443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черешок</a:t>
            </a:r>
          </a:p>
        </p:txBody>
      </p:sp>
      <p:sp>
        <p:nvSpPr>
          <p:cNvPr id="6" name="Стрелка влево 5"/>
          <p:cNvSpPr/>
          <p:nvPr/>
        </p:nvSpPr>
        <p:spPr>
          <a:xfrm rot="20203018">
            <a:off x="4005263" y="1617663"/>
            <a:ext cx="1519237" cy="428625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 rot="11803357">
            <a:off x="2744788" y="3138488"/>
            <a:ext cx="1519237" cy="428625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http://pics.livejournal.com/piccat/pic/000072zc/s320x24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571500"/>
            <a:ext cx="5143500" cy="605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2" descr="http://pics.livejournal.com/piccat/pic/00009ggb/s640x48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38" y="214313"/>
            <a:ext cx="26765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войная стрелка влево/вправо 3"/>
          <p:cNvSpPr/>
          <p:nvPr/>
        </p:nvSpPr>
        <p:spPr>
          <a:xfrm rot="2396713">
            <a:off x="3014663" y="4503738"/>
            <a:ext cx="2925762" cy="463550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Двойная стрелка влево/вправо 4"/>
          <p:cNvSpPr/>
          <p:nvPr/>
        </p:nvSpPr>
        <p:spPr>
          <a:xfrm rot="5400000">
            <a:off x="6982619" y="3590132"/>
            <a:ext cx="1214437" cy="463550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клипарты\осень\73c4cd0f4e6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88" y="500063"/>
            <a:ext cx="68580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71670" y="5214950"/>
            <a:ext cx="544091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пластина простая</a:t>
            </a: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клипарты\осень\73c4cd0f4e6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161925"/>
            <a:ext cx="2357438" cy="558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857356" y="5572140"/>
            <a:ext cx="567225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пластина сложная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29063" y="571500"/>
            <a:ext cx="4929187" cy="3214688"/>
          </a:xfrm>
          <a:prstGeom prst="roundRect">
            <a:avLst/>
          </a:prstGeom>
          <a:blipFill>
            <a:blip r:embed="rId3" cstate="email"/>
            <a:stretch>
              <a:fillRect/>
            </a:stretch>
          </a:blip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57158" y="428604"/>
            <a:ext cx="7165975" cy="5953125"/>
          </a:xfrm>
          <a:prstGeom prst="ellipse">
            <a:avLst/>
          </a:prstGeom>
          <a:blipFill>
            <a:blip r:embed="rId2" cstate="email"/>
            <a:stretch>
              <a:fillRect/>
            </a:stretch>
          </a:blip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929454" y="5572140"/>
            <a:ext cx="161775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клён</a:t>
            </a: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1550E326.wav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19925" y="8366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elen\Desktop\Новая папка (3)\осин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0" y="285750"/>
            <a:ext cx="3071813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85017" y="5429264"/>
            <a:ext cx="425629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листья осины</a:t>
            </a:r>
          </a:p>
        </p:txBody>
      </p:sp>
      <p:pic>
        <p:nvPicPr>
          <p:cNvPr id="6148" name="Picture 3" descr="C:\Users\Helen\Desktop\Новая папка (3)\list-osina-osen-10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38" y="2286000"/>
            <a:ext cx="25717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http://pics.livejournal.com/piccat/pic/000072zc/s320x24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8625"/>
            <a:ext cx="5014913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ics.livejournal.com/piccat/pic/00009ggb/s640x48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63" y="2071688"/>
            <a:ext cx="26765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500042"/>
            <a:ext cx="225734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берёза</a:t>
            </a:r>
          </a:p>
        </p:txBody>
      </p:sp>
      <p:pic>
        <p:nvPicPr>
          <p:cNvPr id="7172" name="Picture 4" descr="http://www.ecosystema.ru/08nature/trees/morf-sum/m1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14438"/>
            <a:ext cx="6751638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35</Words>
  <Application>Microsoft Office PowerPoint</Application>
  <PresentationFormat>Экран (4:3)</PresentationFormat>
  <Paragraphs>14</Paragraphs>
  <Slides>19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Елена и Виктория</cp:lastModifiedBy>
  <cp:revision>24</cp:revision>
  <dcterms:created xsi:type="dcterms:W3CDTF">2011-10-04T13:53:29Z</dcterms:created>
  <dcterms:modified xsi:type="dcterms:W3CDTF">2020-09-06T13:53:50Z</dcterms:modified>
</cp:coreProperties>
</file>