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7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  <p:sldId id="275" r:id="rId19"/>
    <p:sldId id="273" r:id="rId20"/>
    <p:sldId id="274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i.artfile.ru/3918x2602_1452883_%5bwww.ArtFile.ru%5d.jpg" TargetMode="External"/><Relationship Id="rId13" Type="http://schemas.openxmlformats.org/officeDocument/2006/relationships/hyperlink" Target="https://istrafood.ru/wp-content/uploads/2020/06/738172_fullimage.jpg" TargetMode="External"/><Relationship Id="rId18" Type="http://schemas.openxmlformats.org/officeDocument/2006/relationships/hyperlink" Target="http://i.mycdn.me/i?r=AzEPZsRbOZEKgBhR0XGMT1RkwK5cauLpGHKGu6kr_0SdZKaKTM5SRkZCeTgDn6uOyic" TargetMode="External"/><Relationship Id="rId3" Type="http://schemas.openxmlformats.org/officeDocument/2006/relationships/hyperlink" Target="http://kpmgallery.com/Content/img/Pictures/PictureImage_000693.jpg" TargetMode="External"/><Relationship Id="rId21" Type="http://schemas.openxmlformats.org/officeDocument/2006/relationships/hyperlink" Target="https://cdn.clipart.email/3578419cba9b860a02ac1779032fee0e_pin-on-picmix-mornings_500-600.png" TargetMode="External"/><Relationship Id="rId7" Type="http://schemas.openxmlformats.org/officeDocument/2006/relationships/hyperlink" Target="https://i.artfile.ru/2500x1850_759568_%5bwww.ArtFile.ru%5d.jpg" TargetMode="External"/><Relationship Id="rId12" Type="http://schemas.openxmlformats.org/officeDocument/2006/relationships/hyperlink" Target="https://pbs.twimg.com/media/Do-y6TLXUAAphAZ.jpg:large" TargetMode="External"/><Relationship Id="rId17" Type="http://schemas.openxmlformats.org/officeDocument/2006/relationships/hyperlink" Target="https://polza-vred.su/wp-content/uploads/2019/12/screenshot_1-17.jpg" TargetMode="External"/><Relationship Id="rId2" Type="http://schemas.openxmlformats.org/officeDocument/2006/relationships/hyperlink" Target="https://ic.pics.livejournal.com/clinicarhangel/83312819/4442/4442_800.jpg" TargetMode="External"/><Relationship Id="rId16" Type="http://schemas.openxmlformats.org/officeDocument/2006/relationships/hyperlink" Target="https://kulinar-city.ru/wp-content/uploads/2018/11/Kvashenaya-kapusta-chem-opasna.jpg" TargetMode="External"/><Relationship Id="rId20" Type="http://schemas.openxmlformats.org/officeDocument/2006/relationships/hyperlink" Target="https://s1.1zoom.ru/b5050/308/378814-svetik_1024x768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oldfarmer.ru/wp-content/uploads/2019/12/kabachki-6.jpg" TargetMode="External"/><Relationship Id="rId11" Type="http://schemas.openxmlformats.org/officeDocument/2006/relationships/hyperlink" Target="https://cstor.nn2.ru/userfiles/data/ufiles/2015-11/e5/df/3e/564c9acb1a33b_amurskiy_vinograd_250r.jpg" TargetMode="External"/><Relationship Id="rId5" Type="http://schemas.openxmlformats.org/officeDocument/2006/relationships/hyperlink" Target="https://i.pinimg.com/736x/91/b9/3f/91b93fb03c64f470944a382c9a90849f--youtube-lens.jpg" TargetMode="External"/><Relationship Id="rId15" Type="http://schemas.openxmlformats.org/officeDocument/2006/relationships/hyperlink" Target="https://goferma.ru/wp-content/uploads/2019/11/urozhay-kapusty-agressor.jpg" TargetMode="External"/><Relationship Id="rId10" Type="http://schemas.openxmlformats.org/officeDocument/2006/relationships/hyperlink" Target="https://i.artfile.ru/1800x1272_667800_%5bwww.ArtFile.ru%5d.jpg" TargetMode="External"/><Relationship Id="rId19" Type="http://schemas.openxmlformats.org/officeDocument/2006/relationships/hyperlink" Target="https://www.bagira.guru/images/joomgallery/originals/raznoe_2/goroskopi_magiya_nepoznannoe_16/foto_malina__-_magiya_rasteniya_20190611_1346279551.jpg" TargetMode="External"/><Relationship Id="rId4" Type="http://schemas.openxmlformats.org/officeDocument/2006/relationships/hyperlink" Target="https://ds04.infourok.ru/uploads/ex/08fc/00174e03-e566c569/2/img3.jpg" TargetMode="External"/><Relationship Id="rId9" Type="http://schemas.openxmlformats.org/officeDocument/2006/relationships/hyperlink" Target="https://proroslo.ru/wp-content/uploads/2018/07/krasiv-bakl.jpg" TargetMode="External"/><Relationship Id="rId14" Type="http://schemas.openxmlformats.org/officeDocument/2006/relationships/hyperlink" Target="https://bestwom.ru/assets/images/dela/solenie-ogurci-blagotvorno-vliyayut-na-psihiku.jp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585294759_8-p-osennie-foni-dlya-detskikh-sadov-3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339752" y="1700808"/>
            <a:ext cx="4535216" cy="36009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«Дары осени»</a:t>
            </a:r>
          </a:p>
          <a:p>
            <a:pPr algn="ctr"/>
            <a:endParaRPr lang="ru-RU" sz="5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Презентация к НОД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«Ознакомление с природой»</a:t>
            </a: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Подготовительная группа</a:t>
            </a:r>
          </a:p>
          <a:p>
            <a:pPr algn="ctr"/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5445224"/>
            <a:ext cx="2483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Подготовила: воспитатель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ГБОУ «Школа №338»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Тюпанова И.В.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918x2602_1452883_[www.ArtFile.ru]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836712"/>
            <a:ext cx="8100392" cy="53795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660232" y="188640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Белый. Гриб.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rasiv-bak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692696"/>
            <a:ext cx="8208404" cy="54722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827584" y="188640"/>
            <a:ext cx="7920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Баклажан – овощ. </a:t>
            </a:r>
            <a:r>
              <a:rPr lang="ru-RU" smtClean="0">
                <a:solidFill>
                  <a:schemeClr val="accent6">
                    <a:lumMod val="50000"/>
                  </a:schemeClr>
                </a:solidFill>
              </a:rPr>
              <a:t>Но,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 точки зрения науки </a:t>
            </a:r>
            <a:r>
              <a:rPr lang="ru-RU" smtClean="0">
                <a:solidFill>
                  <a:schemeClr val="accent6">
                    <a:lumMod val="50000"/>
                  </a:schemeClr>
                </a:solidFill>
              </a:rPr>
              <a:t>о </a:t>
            </a:r>
            <a:r>
              <a:rPr lang="ru-RU" smtClean="0">
                <a:solidFill>
                  <a:schemeClr val="accent6">
                    <a:lumMod val="50000"/>
                  </a:schemeClr>
                </a:solidFill>
              </a:rPr>
              <a:t>растениях, это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- ягода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00x1272_667800_[www.ArtFile.ru]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476672"/>
            <a:ext cx="8316416" cy="58769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156176" y="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Рябина - ягода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64c9acb1a33b_amurskiy_vinograd_250r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462270"/>
            <a:ext cx="7776864" cy="62214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131840" y="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Виноград - ягода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124744"/>
            <a:ext cx="81369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>
                <a:solidFill>
                  <a:schemeClr val="accent6">
                    <a:lumMod val="50000"/>
                  </a:schemeClr>
                </a:solidFill>
              </a:rPr>
              <a:t>Воспитатель: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Ребята, но ведь зима длинная…</a:t>
            </a:r>
          </a:p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 холодильниках всё не поместится, а на Руси их, вообще не было! Как же можно продукты сохранить, чтобы они не испортились и в них не завелись микробы? Какие способы хранения продуктов вы знаете? (Ответы детей: закрыть варенье, засолить, засушить…)</a:t>
            </a:r>
          </a:p>
          <a:p>
            <a:pPr algn="ctr"/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Давайте сыграем в игру: «</a:t>
            </a:r>
            <a:r>
              <a:rPr lang="ru-RU" sz="2400" dirty="0" err="1" smtClean="0">
                <a:solidFill>
                  <a:schemeClr val="accent6">
                    <a:lumMod val="50000"/>
                  </a:schemeClr>
                </a:solidFill>
              </a:rPr>
              <a:t>Угадайка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».</a:t>
            </a:r>
          </a:p>
          <a:p>
            <a:pPr algn="ctr"/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Что же случилось с этими плодами?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o-y6TLXUAAphAZ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51920" y="3093045"/>
            <a:ext cx="4968552" cy="33115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564c9acb1a33b_amurskiy_vinograd_250r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79512" y="188640"/>
            <a:ext cx="4410490" cy="3528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Выгнутая влево стрелка 3"/>
          <p:cNvSpPr/>
          <p:nvPr/>
        </p:nvSpPr>
        <p:spPr>
          <a:xfrm rot="19012380">
            <a:off x="2516104" y="3449882"/>
            <a:ext cx="1103334" cy="2637305"/>
          </a:xfrm>
          <a:prstGeom prst="curv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2080" y="260648"/>
            <a:ext cx="34563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Виноград превратился в ….(изюм). </a:t>
            </a:r>
          </a:p>
          <a:p>
            <a:pPr algn="ctr"/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Его …(высушили).</a:t>
            </a:r>
          </a:p>
          <a:p>
            <a:pPr algn="ctr"/>
            <a:endParaRPr lang="ru-RU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Первый способ хранения – сушка или высушивание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38172_fullimage.jp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t="12600" b="13901"/>
          <a:stretch>
            <a:fillRect/>
          </a:stretch>
        </p:blipFill>
        <p:spPr>
          <a:xfrm>
            <a:off x="251520" y="188640"/>
            <a:ext cx="4506686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solenie-ogurci-blagotvorno-vliyayut-na-psihiku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139952" y="3008473"/>
            <a:ext cx="4536504" cy="3583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436096" y="404664"/>
            <a:ext cx="31683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Огурцы были свежие,</a:t>
            </a:r>
          </a:p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а стали - …..(соленые)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Выгнутая влево стрелка 5"/>
          <p:cNvSpPr/>
          <p:nvPr/>
        </p:nvSpPr>
        <p:spPr>
          <a:xfrm rot="19012380">
            <a:off x="2228072" y="3593899"/>
            <a:ext cx="1103334" cy="2637305"/>
          </a:xfrm>
          <a:prstGeom prst="curv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vashenaya-kapusta-chem-opasna.jpg"/>
          <p:cNvPicPr>
            <a:picLocks noChangeAspect="1"/>
          </p:cNvPicPr>
          <p:nvPr/>
        </p:nvPicPr>
        <p:blipFill>
          <a:blip r:embed="rId2" cstate="email"/>
          <a:srcRect l="8841" t="12201" r="11361"/>
          <a:stretch>
            <a:fillRect/>
          </a:stretch>
        </p:blipFill>
        <p:spPr>
          <a:xfrm>
            <a:off x="3275856" y="1772816"/>
            <a:ext cx="5544616" cy="4880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 descr="urozhay-kapusty-agressor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260648"/>
            <a:ext cx="4536504" cy="3402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5364088" y="404664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А эту капусту? Правильно – заквасили!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4437112"/>
            <a:ext cx="25922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На Руси огурцы и капусту  раньше солили в бочках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to_malina__-_magiya_rasteniya_20190611_1346279551.jpg"/>
          <p:cNvPicPr>
            <a:picLocks noChangeAspect="1"/>
          </p:cNvPicPr>
          <p:nvPr/>
        </p:nvPicPr>
        <p:blipFill>
          <a:blip r:embed="rId2" cstate="email"/>
          <a:srcRect r="6321"/>
          <a:stretch>
            <a:fillRect/>
          </a:stretch>
        </p:blipFill>
        <p:spPr>
          <a:xfrm>
            <a:off x="251520" y="476672"/>
            <a:ext cx="5328592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378814-svetik_1024x768.jpg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7753" t="7496" r="14786"/>
          <a:stretch>
            <a:fillRect/>
          </a:stretch>
        </p:blipFill>
        <p:spPr>
          <a:xfrm>
            <a:off x="4788024" y="2636912"/>
            <a:ext cx="4104456" cy="4221088"/>
          </a:xfrm>
          <a:prstGeom prst="rect">
            <a:avLst/>
          </a:prstGeom>
        </p:spPr>
      </p:pic>
      <p:sp>
        <p:nvSpPr>
          <p:cNvPr id="4" name="Выгнутая влево стрелка 3"/>
          <p:cNvSpPr/>
          <p:nvPr/>
        </p:nvSpPr>
        <p:spPr>
          <a:xfrm rot="18448863">
            <a:off x="3182490" y="4397240"/>
            <a:ext cx="1698897" cy="2715583"/>
          </a:xfrm>
          <a:prstGeom prst="curved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6136" y="548680"/>
            <a:ext cx="31318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А …(малину) законсервировали с сахаром…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32656"/>
            <a:ext cx="70567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А если дома все же есть морозильная камера, некоторые плоды,  можно …(заморозить).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screenshot_1-1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1600" y="1268760"/>
            <a:ext cx="7416824" cy="51159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11560" y="1124744"/>
            <a:ext cx="78488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 smtClean="0">
                <a:solidFill>
                  <a:schemeClr val="accent6">
                    <a:lumMod val="50000"/>
                  </a:schemeClr>
                </a:solidFill>
              </a:rPr>
              <a:t>Воспитатель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: Ребята, а вы любите получать подарки? А дарить? (Ответы детей) А вы знаете, что сейчас время, когда мы получаем подарки от самой природы, от осени…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</a:rPr>
              <a:t>Как вы думаете, что она нам дарит? (Фрукты, овощи, ягоды)</a:t>
            </a:r>
            <a:endParaRPr lang="ru-RU" sz="3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04664"/>
            <a:ext cx="7488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Тем не менее, самые полезные овощи и фрукты – свежие! Но не забывайте их хорошо мыть! 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15616" y="1556792"/>
            <a:ext cx="7416824" cy="49470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78419cba9b860a02ac1779032fee0e_pin-on-picmix-mornings_500-600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8500"/>
          <a:stretch>
            <a:fillRect/>
          </a:stretch>
        </p:blipFill>
        <p:spPr>
          <a:xfrm>
            <a:off x="3059832" y="1844824"/>
            <a:ext cx="2952328" cy="288736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43808" y="476672"/>
            <a:ext cx="30620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332656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Список источников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908720"/>
            <a:ext cx="842493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https://ic.pics.livejournal.com/clinicarhangel/83312819/4442/4442_800.jpg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3"/>
              </a:rPr>
              <a:t>http://kpmgallery.com/Content/img/Pictures/PictureImage_000693.jpg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4"/>
              </a:rPr>
              <a:t>https://ds04.infourok.ru/uploads/ex/08fc/00174e03-e566c569/2/img3.jpg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5"/>
              </a:rPr>
              <a:t>https://i.pinimg.com/736x/91/b9/3f/91b93fb03c64f470944a382c9a90849f--youtube-lens.jpg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6"/>
              </a:rPr>
              <a:t>https://oldfarmer.ru/wp-content/uploads/2019/12/kabachki-6.jpg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7"/>
              </a:rPr>
              <a:t>https://i.artfile.ru/2500x1850_759568_%5Bwww.ArtFile.ru%5D.jpg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8"/>
              </a:rPr>
              <a:t>https://i.artfile.ru/3918x2602_1452883_%5Bwww.ArtFile.ru%5D.jpg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9"/>
              </a:rPr>
              <a:t>https://proroslo.ru/wp-content/uploads/2018/07/krasiv-bakl.jpg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10"/>
              </a:rPr>
              <a:t>https://i.artfile.ru/1800x1272_667800_%5Bwww.ArtFile.ru%5D.jpg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11"/>
              </a:rPr>
              <a:t>https://cstor.nn2.ru/userfiles/data/ufiles/2015-11/e5/df/3e/564c9acb1a33b_amurskiy_vinograd_250r.jpg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12"/>
              </a:rPr>
              <a:t>https://pbs.twimg.com/media/Do-y6TLXUAAphAZ.jpg:large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13"/>
              </a:rPr>
              <a:t>https://istrafood.ru/wp-content/uploads/2020/06/738172_fullimage.jpg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14"/>
              </a:rPr>
              <a:t>https://bestwom.ru/assets/images/dela/solenie-ogurci-blagotvorno-vliyayut-na-psihiku.jpg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15"/>
              </a:rPr>
              <a:t>https://goferma.ru/wp-content/uploads/2019/11/urozhay-kapusty-agressor.jpg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16"/>
              </a:rPr>
              <a:t>https://kulinar-city.ru/wp-content/uploads/2018/11/Kvashenaya-kapusta-chem-opasna.jpg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17"/>
              </a:rPr>
              <a:t>https://polza-vred.su/wp-content/uploads/2019/12/screenshot_1-17.jpg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18"/>
              </a:rPr>
              <a:t>http://i.mycdn.me/i?r=AzEPZsRbOZEKgBhR0XGMT1RkwK5cauLpGHKGu6kr_0SdZKaKTM5SRkZCeTgDn6uOyic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19"/>
              </a:rPr>
              <a:t>https://www.bagira.guru/images/joomgallery/originals/raznoe_2/goroskopi_magiya_nepoznannoe_16/foto_malina__-_magiya_rasteniya_20190611_1346279551.jpg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20"/>
              </a:rPr>
              <a:t>https://s1.1zoom.ru/b5050/308/378814-svetik_1024x768.jpg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1400" u="sng" dirty="0" smtClean="0">
                <a:solidFill>
                  <a:schemeClr val="accent6">
                    <a:lumMod val="50000"/>
                  </a:schemeClr>
                </a:solidFill>
                <a:hlinkClick r:id="rId21"/>
              </a:rPr>
              <a:t>https://cdn.clipart.email/3578419cba9b860a02ac1779032fee0e_pin-on-picmix-mornings_500-600.png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8ba760000c2f6aa0522b3b0f2965e60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980728"/>
            <a:ext cx="8496944" cy="56504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395536" y="0"/>
            <a:ext cx="84604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Посмотрите, какой богатый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урожай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садоводы собирают к осени…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88640"/>
            <a:ext cx="838842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Раньше на Руси (так называлось наше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государство) был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праздник под названием «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</a:rPr>
              <a:t>Осенины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» !</a:t>
            </a:r>
          </a:p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Отмечался в день равноденствия, 21 сентября (когда день равен ночи). </a:t>
            </a:r>
          </a:p>
          <a:p>
            <a:pPr algn="ctr"/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ru-RU" sz="28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PictureImage_00069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55576" y="2060848"/>
            <a:ext cx="7848872" cy="46451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332656"/>
            <a:ext cx="741682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Женщины выходили с овсяным хлебом к реке, водили хороводы и пели песни. </a:t>
            </a:r>
          </a:p>
          <a:p>
            <a:endParaRPr lang="ru-RU" dirty="0"/>
          </a:p>
        </p:txBody>
      </p:sp>
      <p:pic>
        <p:nvPicPr>
          <p:cNvPr id="3" name="Рисунок 2" descr="91b93fb03c64f470944a382c9a90849f--youtube-lens.jpg"/>
          <p:cNvPicPr>
            <a:picLocks noChangeAspect="1"/>
          </p:cNvPicPr>
          <p:nvPr/>
        </p:nvPicPr>
        <p:blipFill>
          <a:blip r:embed="rId2" cstate="email"/>
          <a:srcRect t="25026"/>
          <a:stretch>
            <a:fillRect/>
          </a:stretch>
        </p:blipFill>
        <p:spPr>
          <a:xfrm>
            <a:off x="1043608" y="1268760"/>
            <a:ext cx="7272808" cy="5301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88640"/>
            <a:ext cx="79928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Это был Праздник Урожая, потому что все кладовые и амбары заполнялись запасами на зиму, а на стол готовили угощения. Провожали лето, с радостью встречали осень и окончание всех полевых работ.</a:t>
            </a:r>
            <a:endParaRPr lang="ru-RU" sz="2400" dirty="0"/>
          </a:p>
        </p:txBody>
      </p:sp>
      <p:pic>
        <p:nvPicPr>
          <p:cNvPr id="3" name="Рисунок 2" descr="img3.jpg"/>
          <p:cNvPicPr>
            <a:picLocks noChangeAspect="1"/>
          </p:cNvPicPr>
          <p:nvPr/>
        </p:nvPicPr>
        <p:blipFill>
          <a:blip r:embed="rId2" cstate="email"/>
          <a:srcRect l="18501" t="20600" r="20862" b="8001"/>
          <a:stretch>
            <a:fillRect/>
          </a:stretch>
        </p:blipFill>
        <p:spPr>
          <a:xfrm>
            <a:off x="1619672" y="1916832"/>
            <a:ext cx="6326940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700808"/>
            <a:ext cx="63367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Давайте проверим ваши знания? Вы даете название картинки и говорите к чему относится (овощ, фрукт, ягода, гриб)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abachki-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548680"/>
            <a:ext cx="8532440" cy="56827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6660232" y="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Кабачок - овощ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00x1850_759568_[www.ArtFile.ru]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548680"/>
            <a:ext cx="7956376" cy="5887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444208" y="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Слива - фрукт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460</Words>
  <Application>Microsoft Office PowerPoint</Application>
  <PresentationFormat>Экран (4:3)</PresentationFormat>
  <Paragraphs>63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Владелец</cp:lastModifiedBy>
  <cp:revision>18</cp:revision>
  <dcterms:created xsi:type="dcterms:W3CDTF">2020-09-06T14:08:20Z</dcterms:created>
  <dcterms:modified xsi:type="dcterms:W3CDTF">2020-09-06T16:57:29Z</dcterms:modified>
</cp:coreProperties>
</file>