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5B1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2964" y="-51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638" r="10063"/>
          <a:stretch/>
        </p:blipFill>
        <p:spPr bwMode="auto">
          <a:xfrm>
            <a:off x="5771878" y="7812264"/>
            <a:ext cx="686688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76104" y="899592"/>
            <a:ext cx="52565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Картотека игр по правилам пожарной безопасности</a:t>
            </a:r>
            <a:endParaRPr lang="ru-RU" sz="4800" b="1" dirty="0">
              <a:ln w="1905">
                <a:solidFill>
                  <a:srgbClr val="FF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1028" name="Picture 4" descr="http://nagorkasad.ucoz.ru/23825_html_m5153a6e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6397" y="4068264"/>
            <a:ext cx="3455999" cy="46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638" r="10063"/>
          <a:stretch/>
        </p:blipFill>
        <p:spPr bwMode="auto">
          <a:xfrm>
            <a:off x="432760" y="7812264"/>
            <a:ext cx="686688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3897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/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8397" y="395536"/>
            <a:ext cx="6311484" cy="7694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Д/И «Продолжи предложение</a:t>
            </a:r>
            <a:r>
              <a:rPr lang="ru-RU" sz="2800" b="1" dirty="0" smtClean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»</a:t>
            </a:r>
          </a:p>
          <a:p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Задача</a:t>
            </a:r>
            <a:r>
              <a:rPr 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формировать умение продолжать предложение в соответствии с предложенным содержанием</a:t>
            </a:r>
            <a:r>
              <a:rPr lang="ru-RU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i="1" u="sng" dirty="0">
                <a:latin typeface="Courier New" panose="02070309020205020404" pitchFamily="49" charset="0"/>
                <a:cs typeface="Courier New" panose="02070309020205020404" pitchFamily="49" charset="0"/>
              </a:rPr>
              <a:t>Ход </a:t>
            </a:r>
            <a:r>
              <a:rPr lang="ru-RU" sz="2800" i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игры</a:t>
            </a:r>
            <a:r>
              <a:rPr lang="ru-RU" sz="2800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Детям предлагается продолжить предложение:</a:t>
            </a:r>
          </a:p>
          <a:p>
            <a:r>
              <a:rPr lang="ru-RU" sz="2800" i="1" dirty="0">
                <a:latin typeface="Courier New" panose="02070309020205020404" pitchFamily="49" charset="0"/>
                <a:cs typeface="Courier New" panose="02070309020205020404" pitchFamily="49" charset="0"/>
              </a:rPr>
              <a:t>Пожар — это...</a:t>
            </a:r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i="1" dirty="0">
                <a:latin typeface="Courier New" panose="02070309020205020404" pitchFamily="49" charset="0"/>
                <a:cs typeface="Courier New" panose="02070309020205020404" pitchFamily="49" charset="0"/>
              </a:rPr>
              <a:t>Огонь может...</a:t>
            </a:r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i="1" dirty="0">
                <a:latin typeface="Courier New" panose="02070309020205020404" pitchFamily="49" charset="0"/>
                <a:cs typeface="Courier New" panose="02070309020205020404" pitchFamily="49" charset="0"/>
              </a:rPr>
              <a:t>Дым возникает...</a:t>
            </a:r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i="1" dirty="0">
                <a:latin typeface="Courier New" panose="02070309020205020404" pitchFamily="49" charset="0"/>
                <a:cs typeface="Courier New" panose="02070309020205020404" pitchFamily="49" charset="0"/>
              </a:rPr>
              <a:t>Вода помогает...</a:t>
            </a:r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i="1" dirty="0">
                <a:latin typeface="Courier New" panose="02070309020205020404" pitchFamily="49" charset="0"/>
                <a:cs typeface="Courier New" panose="02070309020205020404" pitchFamily="49" charset="0"/>
              </a:rPr>
              <a:t>Не выключенный утюг...</a:t>
            </a:r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i="1" dirty="0">
                <a:latin typeface="Courier New" panose="02070309020205020404" pitchFamily="49" charset="0"/>
                <a:cs typeface="Courier New" panose="02070309020205020404" pitchFamily="49" charset="0"/>
              </a:rPr>
              <a:t>Спички — это...</a:t>
            </a:r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4934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 </a:t>
            </a:r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8397" y="460142"/>
            <a:ext cx="6275227" cy="812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Д/И «Составь рассказ </a:t>
            </a:r>
            <a:endParaRPr lang="ru-RU" sz="2800" b="1" dirty="0" smtClean="0">
              <a:ln w="1905">
                <a:solidFill>
                  <a:srgbClr val="FF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ctr"/>
            <a:r>
              <a:rPr lang="ru-RU" sz="2800" b="1" dirty="0" smtClean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по </a:t>
            </a:r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серии картинок</a:t>
            </a:r>
            <a:r>
              <a:rPr lang="ru-RU" sz="2800" b="1" dirty="0" smtClean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»</a:t>
            </a:r>
          </a:p>
          <a:p>
            <a:pPr algn="ctr"/>
            <a:endParaRPr lang="ru-RU" sz="2800" b="1" dirty="0">
              <a:ln w="1905">
                <a:solidFill>
                  <a:srgbClr val="FF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Задача</a:t>
            </a:r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r>
              <a:rPr 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развивать у детей логическое мышление и связную речь</a:t>
            </a:r>
            <a:r>
              <a:rPr lang="ru-RU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Состав</a:t>
            </a:r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r>
              <a:rPr 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сюжетные картинки: «Дети с рюкзаками идут в лес», «Дети разводят костер, отдыхают», «Дети уходят из леса, не погасив костер», «Лес и дым из-за деревьев</a:t>
            </a:r>
            <a:r>
              <a:rPr lang="ru-RU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».</a:t>
            </a:r>
          </a:p>
          <a:p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i="1" u="sng" dirty="0">
                <a:latin typeface="Courier New" panose="02070309020205020404" pitchFamily="49" charset="0"/>
                <a:cs typeface="Courier New" panose="02070309020205020404" pitchFamily="49" charset="0"/>
              </a:rPr>
              <a:t>Ход </a:t>
            </a:r>
            <a:r>
              <a:rPr lang="ru-RU" sz="2800" i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игры</a:t>
            </a:r>
            <a:r>
              <a:rPr lang="ru-RU" sz="2800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Дети раскладывают по порядку сюжетные картинки и составляют рассказ.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8542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 </a:t>
            </a:r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8397" y="323528"/>
            <a:ext cx="6552000" cy="8340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Д/И «Раньше и теперь»</a:t>
            </a:r>
          </a:p>
          <a:p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r>
              <a:rPr lang="ru-RU" u="sng" dirty="0">
                <a:latin typeface="Courier New" panose="02070309020205020404" pitchFamily="49" charset="0"/>
                <a:cs typeface="Courier New" panose="02070309020205020404" pitchFamily="49" charset="0"/>
              </a:rPr>
              <a:t>Задача</a:t>
            </a:r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: ориентируясь в предлагаемой ситуации, подобрать правильный ответ</a:t>
            </a:r>
            <a:r>
              <a:rPr lang="ru-R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</a:p>
          <a:p>
            <a:endParaRPr lang="ru-RU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u="sng" dirty="0">
                <a:latin typeface="Courier New" panose="02070309020205020404" pitchFamily="49" charset="0"/>
                <a:cs typeface="Courier New" panose="02070309020205020404" pitchFamily="49" charset="0"/>
              </a:rPr>
              <a:t>Ход игры</a:t>
            </a:r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: </a:t>
            </a:r>
            <a:endParaRPr lang="ru-RU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Воспитатель </a:t>
            </a:r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кратко сообщает детям, какие действия предпринимались в прошлые времена в случае возникновения пожара; ребята рассказывают, как в таких случаях нужно поступать сегодня</a:t>
            </a:r>
            <a:r>
              <a:rPr lang="ru-R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endParaRPr lang="ru-RU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14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Как узнать и сообщить о пожаре?</a:t>
            </a:r>
            <a:endParaRPr lang="ru-RU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Раньше - Над городом возвышалась каланча, на которой постоянно находился наблюдатель. Как только он замечал дым, сразу же запускал в небо сигнальный шар.</a:t>
            </a:r>
          </a:p>
          <a:p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Сегодня - Звонят по телефону 01</a:t>
            </a:r>
            <a:r>
              <a:rPr lang="ru-RU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endParaRPr lang="ru-RU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14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Как пожарным добраться до пожара?</a:t>
            </a:r>
            <a:endParaRPr lang="ru-RU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Раньше - На телегу, на которой уже была установлена бочка с водой, садились пожарные и, погоняя лошадей, ехали к месту пожара.</a:t>
            </a:r>
          </a:p>
          <a:p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Сегодня - На пожарной машине. На пожарном поезде. На пожарном вертолете. На пожарном самолете</a:t>
            </a:r>
            <a:r>
              <a:rPr lang="ru-RU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endParaRPr lang="ru-RU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14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Какая одежда (экипировка) у пожарных?</a:t>
            </a:r>
            <a:endParaRPr lang="ru-RU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Раньше - пожарные носили форму из холстины, на голову надевали каску, на руки - брезентовые рукавицы.</a:t>
            </a:r>
          </a:p>
          <a:p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Сегодня  - жизнь и здоровье пожарного защищает комбинезон из огнеупорных материалов, каска, противогаз или респиратор</a:t>
            </a:r>
            <a:r>
              <a:rPr lang="ru-RU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endParaRPr lang="ru-RU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14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Какими средствами тушат пожар?</a:t>
            </a:r>
            <a:endParaRPr lang="ru-RU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Раньше - Ручным насосом, ведром с водой, топориком, ломом, багром.</a:t>
            </a:r>
          </a:p>
          <a:p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Сегодня</a:t>
            </a:r>
          </a:p>
          <a:p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- Брандспойтом, подключенным к автонасосу, огнетушителями, водой, пеной.</a:t>
            </a:r>
          </a:p>
        </p:txBody>
      </p:sp>
    </p:spTree>
    <p:extLst>
      <p:ext uri="{BB962C8B-B14F-4D97-AF65-F5344CB8AC3E}">
        <p14:creationId xmlns:p14="http://schemas.microsoft.com/office/powerpoint/2010/main" xmlns="" val="41217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 </a:t>
            </a:r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8396" y="323528"/>
            <a:ext cx="6729603" cy="8340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Д/И «Горит – не горит»</a:t>
            </a:r>
            <a:endParaRPr lang="ru-RU" sz="2800" dirty="0">
              <a:ln w="1905">
                <a:solidFill>
                  <a:srgbClr val="FF0000"/>
                </a:solidFill>
              </a:ln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r>
              <a:rPr lang="ru-RU" sz="22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Задача</a:t>
            </a:r>
            <a:r>
              <a:rPr lang="ru-RU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 быстро и правильно выполнить ответственное действие, закрепить знание о свойствах горючести различных предметов и веществ; помочь осознать разрушительную силу огня и развить быструю реакцию  на ответное действие.</a:t>
            </a:r>
          </a:p>
          <a:p>
            <a:endParaRPr lang="ru-RU" sz="2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2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Ход</a:t>
            </a:r>
            <a:r>
              <a:rPr lang="ru-RU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 </a:t>
            </a:r>
          </a:p>
          <a:p>
            <a:r>
              <a:rPr lang="ru-RU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Дети стоят в кругу, воспитатель – в центре. Педагог называет какой-либо предмет или вещество и бросает мяч одному из детей. В том случае, если это вещество не горючее, ребенок должен поймать мяч, если же оно горючее – отбить. Ребенок, сделавший ошибку, выбывает из круга. Выигрывает ребенок, оставшийся последним.</a:t>
            </a:r>
          </a:p>
          <a:p>
            <a:endParaRPr lang="ru-RU" sz="2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(Примеры негорючих предметов и веществ: металл, вода, лед, земля, воздух, камень, кирпич, глина, мел и т.д.)</a:t>
            </a:r>
            <a:endParaRPr lang="ru-RU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759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 </a:t>
            </a:r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8398" y="238622"/>
            <a:ext cx="6729602" cy="92948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«Диалоги по телефону»</a:t>
            </a:r>
          </a:p>
          <a:p>
            <a:r>
              <a:rPr lang="ru-RU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r>
              <a:rPr lang="ru-RU" sz="22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Игровая задача</a:t>
            </a:r>
            <a:r>
              <a:rPr lang="ru-RU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 научить детей правильно набирать номер по телефону и давать точные и четкие ответы на вопросы.</a:t>
            </a:r>
          </a:p>
          <a:p>
            <a:r>
              <a:rPr lang="ru-RU" sz="22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Образовательная задача</a:t>
            </a:r>
            <a:r>
              <a:rPr lang="ru-RU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способствовать запоминанию детьми общепринятых правил разговора по телефону, в том числе с дежурными экстренных служб.</a:t>
            </a:r>
          </a:p>
          <a:p>
            <a:endParaRPr lang="ru-RU" sz="2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2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Ход</a:t>
            </a:r>
            <a:r>
              <a:rPr lang="ru-RU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 </a:t>
            </a:r>
          </a:p>
          <a:p>
            <a:r>
              <a:rPr lang="ru-RU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Дети по очереди выбирают карточки с номерами телефонов экстренных служб: 01, 02, 03, 04. Воспитатель рассказывает предысторию чрезвычайной ситуации (3-4 предложения) и дает задание ребенку, в зависимости от конкретного случая, вызвать по игрушечному телефону ту или иную службу. Задание считается выполненным, если по рассказу ребенка можно понять, куда и с какой целью должна приехать та или иная служба. (Роль дежурного выполняет  воспитатель).</a:t>
            </a:r>
          </a:p>
          <a:p>
            <a:r>
              <a:rPr lang="ru-RU" sz="2200" dirty="0" smtClean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2587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 </a:t>
            </a:r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2677" y="226046"/>
            <a:ext cx="6552000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«Найди ответ»</a:t>
            </a:r>
          </a:p>
          <a:p>
            <a:r>
              <a:rPr lang="ru-RU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r>
              <a:rPr lang="ru-RU" sz="22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Цель</a:t>
            </a:r>
            <a:r>
              <a:rPr lang="ru-RU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: закрепить знания о правильных действиях при возникновении пожара</a:t>
            </a:r>
            <a:r>
              <a:rPr lang="ru-RU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endParaRPr lang="ru-RU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2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Ход игры</a:t>
            </a:r>
            <a:r>
              <a:rPr lang="ru-RU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: </a:t>
            </a:r>
            <a:endParaRPr lang="ru-RU" sz="2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Вопросы </a:t>
            </a:r>
            <a:r>
              <a:rPr lang="ru-RU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и ответы предлагаются в виде картинок (на одном подносе вопросы, на другом – ответы). К каждой ситуации необходимо подобрать правильный ответ</a:t>
            </a:r>
            <a:r>
              <a:rPr lang="ru-RU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endParaRPr lang="ru-RU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Ситуации </a:t>
            </a:r>
            <a:r>
              <a:rPr lang="ru-R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Ответы</a:t>
            </a:r>
            <a:endParaRPr lang="ru-RU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Возник пожар. </a:t>
            </a:r>
            <a:r>
              <a:rPr lang="ru-R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Звони </a:t>
            </a:r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по телефону «01».</a:t>
            </a:r>
          </a:p>
          <a:p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В комнате много </a:t>
            </a:r>
            <a:r>
              <a:rPr lang="ru-R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дыма. Пробирайся </a:t>
            </a:r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ползком к </a:t>
            </a:r>
            <a:r>
              <a:rPr lang="ru-R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  <a:p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выходу</a:t>
            </a:r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На тебе горит </a:t>
            </a:r>
            <a:r>
              <a:rPr lang="ru-R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одежда. Падай </a:t>
            </a:r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на пол и катайся.</a:t>
            </a:r>
          </a:p>
          <a:p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Задымился телевизор. </a:t>
            </a:r>
            <a:r>
              <a:rPr lang="ru-R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Отключи</a:t>
            </a:r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, накрой одеялом.</a:t>
            </a:r>
          </a:p>
          <a:p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Горит старая трава. </a:t>
            </a:r>
            <a:r>
              <a:rPr lang="ru-R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Забросай </a:t>
            </a:r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землей, залей </a:t>
            </a:r>
            <a:endParaRPr lang="ru-RU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водой</a:t>
            </a:r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Почувствовал запах газа. Открой окно, позвони </a:t>
            </a:r>
            <a:endParaRPr lang="ru-RU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«</a:t>
            </a:r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04».</a:t>
            </a:r>
          </a:p>
          <a:p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Трудно дышать от едкого дыма. Дыши через </a:t>
            </a:r>
            <a:r>
              <a:rPr lang="ru-R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мокрую </a:t>
            </a:r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тряпку.</a:t>
            </a:r>
          </a:p>
        </p:txBody>
      </p:sp>
    </p:spTree>
    <p:extLst>
      <p:ext uri="{BB962C8B-B14F-4D97-AF65-F5344CB8AC3E}">
        <p14:creationId xmlns:p14="http://schemas.microsoft.com/office/powerpoint/2010/main" xmlns="" val="18948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 </a:t>
            </a:r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7064" y="2123728"/>
            <a:ext cx="6994343" cy="10064294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ru-RU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Игра </a:t>
            </a: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называется «Да» и «Нет»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Их я хочу услышать в ответ.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Все внимательно играйте,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Думайте и отвечайте.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На вопросы дайте ответ,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И скажите «Да» иль «Нет».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Всем ребятам нужно знать,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Что с огнем нельзя играть.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Это все ребята знают?     (Да)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А с огнем они играют?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Для ребят пожары шутка?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Все ли дети тут послушны?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На печи кипит варенье.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Можно ли без разрешенья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детям к печке подбегать,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Чтоб варенье помешать?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Палит листья мальчик Тихон,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У костра он скачет лихо.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Дети дайте мне ответ,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Хорошо ли это?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Под столом играет </a:t>
            </a:r>
            <a:r>
              <a:rPr lang="ru-RU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Света</a:t>
            </a: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Зажигает она свечи.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Дети дайте мне ответ,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Хорошо ли это</a:t>
            </a:r>
            <a:r>
              <a:rPr lang="ru-RU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?</a:t>
            </a:r>
          </a:p>
          <a:p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Вова спичками играет,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Мама это запрещает.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Дети дайте мне ответ,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Прав наш Вова или нет</a:t>
            </a:r>
            <a:r>
              <a:rPr lang="ru-RU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Непослушный мальчик Вова,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Спичками играет снова.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Пусть мне дети отвечают,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Маму Вова огорчает?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Вот свеча, горит огонь,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Ты огонь попробуй – тронь!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Дайте, дети мне ответ,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Будет больно или нет?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Нам пожары не беда? (нет)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Друга выручим всегда?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Врать не будем никогда?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Маму слушаем всегда?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Можно спичками играть?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Детям свечи зажигать?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Причиняет огонь зло?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А дает огонь добро?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Ты труслив, когда беда?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Силы жалко для труда?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С огнем всегда ты осторожен?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Что ж завершать игру мне можно?</a:t>
            </a:r>
          </a:p>
          <a:p>
            <a:endParaRPr lang="ru-RU" dirty="0"/>
          </a:p>
          <a:p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94522" y="192138"/>
            <a:ext cx="6419749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«Да» и «Нет</a:t>
            </a:r>
            <a:r>
              <a:rPr lang="ru-RU" sz="2800" b="1" dirty="0" smtClean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»</a:t>
            </a:r>
          </a:p>
          <a:p>
            <a:pPr algn="ctr"/>
            <a:endParaRPr lang="ru-RU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Цель</a:t>
            </a:r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: учить внимательно слушать, отвечать на </a:t>
            </a:r>
            <a:r>
              <a:rPr lang="ru-R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вопросы, закрепляя </a:t>
            </a:r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знания о правильных действиях при возникновении пожара</a:t>
            </a:r>
            <a:r>
              <a:rPr lang="ru-R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r>
              <a:rPr lang="ru-RU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Ход игры</a:t>
            </a:r>
            <a:r>
              <a:rPr lang="ru-R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xmlns="" val="322110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8396" y="323528"/>
            <a:ext cx="6729603" cy="891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Д/И «Лото - пожарная безопасность</a:t>
            </a:r>
            <a:r>
              <a:rPr lang="ru-RU" sz="2800" b="1" dirty="0" smtClean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»</a:t>
            </a:r>
          </a:p>
          <a:p>
            <a:endParaRPr lang="ru-RU" sz="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2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Цель</a:t>
            </a:r>
            <a:r>
              <a:rPr lang="ru-RU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: с помощью сюжетных картинок формировать представление детей об опасных ситуациях во время пожара; умение вести себя правильно в </a:t>
            </a:r>
            <a:r>
              <a:rPr lang="ru-RU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возникшей опасной </a:t>
            </a:r>
            <a:r>
              <a:rPr lang="ru-RU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ситуации. Развивать внимание</a:t>
            </a:r>
            <a:r>
              <a:rPr lang="ru-RU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логическое </a:t>
            </a:r>
            <a:r>
              <a:rPr lang="ru-RU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мышление, связную речь, воспитывать чувство ответственности</a:t>
            </a:r>
            <a:r>
              <a:rPr lang="ru-RU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endParaRPr lang="ru-RU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2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Ход игры</a:t>
            </a:r>
            <a:r>
              <a:rPr lang="ru-RU" sz="2200" b="1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endParaRPr lang="ru-RU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Воспитатель раздаёт игрокам карточки, расчерченные на 10 пустых прямоугольников (игровые поля), затем показывает детям сюжетную картинку с изображением ситуации при пожаре (мальчик играет спичками, девочка</a:t>
            </a:r>
          </a:p>
          <a:p>
            <a:r>
              <a:rPr lang="ru-RU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выбежала на балкон горящей квартиры, оставлен утюг без присмотра, дети включили ёлку и т.д.). Ребёнок, правильно охарактеризовавший ситуацию, закрывает картинкой пустое игровое поле. Выигрывает тот, кто у кого окажется больше закрытых полей.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8558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8398" y="244024"/>
            <a:ext cx="6561500" cy="918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Д/И «Карточная викторина</a:t>
            </a:r>
            <a:r>
              <a:rPr lang="ru-RU" sz="2800" b="1" dirty="0" smtClean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».</a:t>
            </a:r>
          </a:p>
          <a:p>
            <a:pPr algn="ctr"/>
            <a:endParaRPr lang="ru-RU" b="1" dirty="0">
              <a:ln w="1905">
                <a:solidFill>
                  <a:srgbClr val="FF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17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Цель</a:t>
            </a:r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: закрепить знания детей о правилах пожарной безопасности. Развивать память, мышление, речь. Воспитывать чувство ответственности</a:t>
            </a:r>
            <a:r>
              <a:rPr lang="ru-RU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endParaRPr lang="ru-RU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17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Ход игры</a:t>
            </a:r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Воспитатель раскладывает на столе, или кладёт в красиво оформленную коробочку корточки с вопросами на тему правил поведении во время </a:t>
            </a:r>
            <a:r>
              <a:rPr lang="ru-RU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пожара. Ребёнок</a:t>
            </a:r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, правильно ответивший на вопрос, получает фишку. Выигрывает тот, у кого по окончании игры окажется больше фишек.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Варианты вопросов: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ru-RU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назови </a:t>
            </a:r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возможную причину пожара;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- как правильно вызвать пожарных;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- что делать, если во время пожара нет возможности вызвать пожарных, и пути из дома отрезаны пожаром;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- можно ли заниматься тушением огня, не вызвав предварительно пожарных;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- что нужно делать, если в доме запахло газом;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- можно ли прятаться в шкафу или под столом во время пожара;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- можно ли поджигать тополиный пух;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- можно ли во время пожара устраивать сквозняк, открывая одновременно все окна и двери;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- можно ли использовать лифт во время пожара в доме;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- что нужно спасать во время пожара в первую очередь: деньги, документы или себя;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- как правильно покинуть задымлённое помещение;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- можно ли играть спичками и </a:t>
            </a:r>
            <a:r>
              <a:rPr lang="ru-RU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зажигалками, почему? </a:t>
            </a:r>
            <a:endParaRPr lang="ru-RU" sz="1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9148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4949" y="230514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0648" y="395536"/>
            <a:ext cx="6416301" cy="7663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Д/И «Назови причины пожара»</a:t>
            </a:r>
          </a:p>
          <a:p>
            <a:endParaRPr lang="ru-RU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4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Цель</a:t>
            </a:r>
            <a:r>
              <a:rPr lang="ru-RU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: формировать знания о причинах пожара. Развивать внимание, память, речь. Воспитывать ответственность.</a:t>
            </a:r>
          </a:p>
          <a:p>
            <a:endParaRPr lang="ru-RU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4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Ход </a:t>
            </a:r>
            <a:r>
              <a:rPr lang="ru-RU" sz="24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игры</a:t>
            </a:r>
            <a:r>
              <a:rPr lang="ru-RU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:</a:t>
            </a:r>
            <a:endParaRPr lang="ru-RU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Из предложенных воспитателем сюжетных картинок (дети собирают осенние листья, дети вешают горящие свечи на ёлку, мальчик в шкафу играет спичками, дети поливают цветы и т. д.) ребёнок должен выбрать те ситуации, которые могут стать причиной пожара и аргументировать свой ответ, за что получает фишку. Выигрывает тот, у кого окажется больше фишек к концу игры.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192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/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2777" y="364070"/>
            <a:ext cx="6383239" cy="9017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Д/И «Выбери нужное</a:t>
            </a:r>
            <a:r>
              <a:rPr lang="ru-RU" sz="2800" b="1" dirty="0" smtClean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»</a:t>
            </a:r>
          </a:p>
          <a:p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2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Цель</a:t>
            </a:r>
            <a:r>
              <a:rPr lang="ru-RU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: формировать знания детей о предметах, необходимых при тушении пожара, правилах их использования. Закреплять знания о предметах, которые могут вызвать пожар. Развивать речь, память, логическое мышление.</a:t>
            </a:r>
          </a:p>
          <a:p>
            <a:r>
              <a:rPr lang="ru-RU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Воспитывать чувство ответственности</a:t>
            </a:r>
            <a:r>
              <a:rPr lang="ru-RU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endParaRPr lang="ru-RU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2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Ход </a:t>
            </a:r>
            <a:r>
              <a:rPr lang="ru-RU" sz="22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игры</a:t>
            </a:r>
            <a:r>
              <a:rPr lang="ru-RU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:</a:t>
            </a:r>
            <a:endParaRPr lang="ru-RU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Ребёнку предлагается набор предметных картинок (огнетушитель, ведро с водой, телевизор, телефон, ящик с песком, розетка, пожарный шланг, керосиновая лампа, шлем пожарного, зажигалка, газовая плита, противогаз) из которых он должен выбрать используемые при тушении пожаров и являющиеся причиной возникновения пожара. Правильно ответивший, получает фишку. Выигрывает игрок, получивший большее количество фишек.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0781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 </a:t>
            </a:r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6366" y="467544"/>
            <a:ext cx="6419749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Д/И «Сложи картинку</a:t>
            </a:r>
            <a:r>
              <a:rPr lang="ru-RU" sz="2800" b="1" dirty="0" smtClean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»</a:t>
            </a:r>
          </a:p>
          <a:p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Цель</a:t>
            </a:r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: закреплять знания о правилах поведения во время пожара. Развивать воображение, логическое мышление, мелкую моторику руки. Воспитывать усидчивость</a:t>
            </a:r>
            <a:r>
              <a:rPr lang="ru-RU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Ход игры</a:t>
            </a:r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Ребёнок должен сложить разрезанную на 8-10 частей картинку с изображенной ситуацией при пожаре.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9761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/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6783" y="395536"/>
            <a:ext cx="6275227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Д/И «Хорошо – плохо</a:t>
            </a:r>
            <a:r>
              <a:rPr lang="ru-RU" sz="2800" b="1" dirty="0" smtClean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»</a:t>
            </a:r>
          </a:p>
          <a:p>
            <a:endParaRPr lang="ru-RU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4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Цель</a:t>
            </a:r>
            <a:r>
              <a:rPr lang="ru-RU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: формировать представления о полезных и вредных свойствах огня. Развивать логическое мышление, память, внимание</a:t>
            </a:r>
            <a:r>
              <a:rPr lang="ru-RU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endParaRPr lang="ru-RU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4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Ход игры</a:t>
            </a:r>
            <a:r>
              <a:rPr lang="ru-RU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ru-RU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Ребёнку показывается картинка, изображающая различные виды применения огня (враг или друг). Детям раздают карточки с изображением огня и предметов, связанных с огнём (спички, дрова, газовая плита, керосиновая лампа и т.д.) дети должны расположить карточки на картине – в нужное место.</a:t>
            </a:r>
          </a:p>
          <a:p>
            <a:endParaRPr lang="ru-RU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808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/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2011" y="323528"/>
            <a:ext cx="6552000" cy="8756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Д/И «Доскажи словечко</a:t>
            </a:r>
            <a:r>
              <a:rPr lang="ru-RU" sz="2800" b="1" dirty="0" smtClean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»</a:t>
            </a:r>
          </a:p>
          <a:p>
            <a:endParaRPr lang="ru-RU" sz="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0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Цель</a:t>
            </a:r>
            <a:r>
              <a:rPr lang="ru-RU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: закреплять знания о мерах предотвращения пожара. Развивать словарь, внимание, память</a:t>
            </a:r>
            <a:r>
              <a:rPr lang="ru-RU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endParaRPr lang="ru-RU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0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Ход игры</a:t>
            </a:r>
            <a:r>
              <a:rPr lang="ru-RU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ru-RU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Воспитатель вместе с детьми встаёт вкруг, передаёт красный мяч ребёнку который должен закончит стихотворную строку.</a:t>
            </a:r>
          </a:p>
          <a:p>
            <a:r>
              <a:rPr lang="ru-RU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Где с огнём беспечны люди,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Там взовьётся в небе шар,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Там всегда грозить нам будет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Злой… (пожар</a:t>
            </a:r>
            <a:r>
              <a:rPr lang="ru-RU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</a:p>
          <a:p>
            <a:r>
              <a:rPr lang="ru-RU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Раз</a:t>
            </a:r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, два, три, четыре.</a:t>
            </a:r>
          </a:p>
          <a:p>
            <a:r>
              <a:rPr lang="ru-RU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У </a:t>
            </a:r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кого пожар в … (квартире</a:t>
            </a:r>
            <a:r>
              <a:rPr lang="ru-RU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</a:p>
          <a:p>
            <a:r>
              <a:rPr lang="ru-RU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Дым </a:t>
            </a:r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столбом поднялся вдруг.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Кто не выключил… (утюг).</a:t>
            </a:r>
          </a:p>
          <a:p>
            <a:r>
              <a:rPr lang="ru-RU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Красный </a:t>
            </a:r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отблеск побежал.</a:t>
            </a:r>
          </a:p>
          <a:p>
            <a:r>
              <a:rPr lang="ru-RU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Кто </a:t>
            </a:r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со спичками……(играл)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Стол и шкаф сгорели разом.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Кто сушил бельё над …(газом).</a:t>
            </a:r>
          </a:p>
          <a:p>
            <a:r>
              <a:rPr lang="ru-RU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Пламя </a:t>
            </a:r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прыгнуло в листву.</a:t>
            </a:r>
          </a:p>
          <a:p>
            <a:r>
              <a:rPr lang="ru-RU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Кто </a:t>
            </a:r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у дому жег…(траву).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Кто в огонь бросал при этом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Не знакомые … (предметы).</a:t>
            </a:r>
          </a:p>
          <a:p>
            <a:r>
              <a:rPr lang="ru-RU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Помни </a:t>
            </a:r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каждый гражданин:</a:t>
            </a:r>
          </a:p>
          <a:p>
            <a:r>
              <a:rPr lang="ru-RU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Этот </a:t>
            </a:r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номер:… (01).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Дым увидел - не зевай.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И пожарных … (вызывай).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4729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/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8396" y="443324"/>
            <a:ext cx="6729603" cy="8556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Д/И «Четвёртый лишний</a:t>
            </a:r>
            <a:r>
              <a:rPr lang="ru-RU" sz="2800" b="1" dirty="0" smtClean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».</a:t>
            </a:r>
          </a:p>
          <a:p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Цель</a:t>
            </a:r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: закреплять знания о предметах, которые могут стать причиной возникновения пожара, развивать логическое мышление, обогащать словарный запас детей</a:t>
            </a:r>
            <a:r>
              <a:rPr lang="ru-RU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Ход игры</a:t>
            </a:r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Из четырёх предложенных картинок изображенных на одной карточке </a:t>
            </a:r>
            <a:r>
              <a:rPr lang="ru-RU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ребёнок выбирает </a:t>
            </a:r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лишнюю связанную или не связанную с пожаром. Пример – кипятильник, расчёска, кастрюля, шкатулка, ковёр, телевизор, картина, стул и</a:t>
            </a:r>
          </a:p>
          <a:p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т. 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5580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982</Words>
  <Application>Microsoft Office PowerPoint</Application>
  <PresentationFormat>Экран (4:3)</PresentationFormat>
  <Paragraphs>236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Admin</cp:lastModifiedBy>
  <cp:revision>13</cp:revision>
  <dcterms:created xsi:type="dcterms:W3CDTF">2017-10-31T10:16:51Z</dcterms:created>
  <dcterms:modified xsi:type="dcterms:W3CDTF">2017-12-22T17:36:58Z</dcterms:modified>
</cp:coreProperties>
</file>