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912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75842" y="718796"/>
            <a:ext cx="10640314" cy="24599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76477" y="3885010"/>
            <a:ext cx="10639044" cy="1489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175139"/>
                </a:solidFill>
                <a:latin typeface="Impact"/>
                <a:cs typeface="Impac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0" i="0">
                <a:solidFill>
                  <a:srgbClr val="175139"/>
                </a:solidFill>
                <a:latin typeface="Impact"/>
                <a:cs typeface="Impac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0" i="0">
                <a:solidFill>
                  <a:srgbClr val="175139"/>
                </a:solidFill>
                <a:latin typeface="Impact"/>
                <a:cs typeface="Impac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9/6/2020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0" i="0">
                <a:solidFill>
                  <a:srgbClr val="175139"/>
                </a:solidFill>
                <a:latin typeface="Impact"/>
                <a:cs typeface="Impac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9/6/2020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9/6/2020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9206992" y="2963290"/>
            <a:ext cx="2981960" cy="3209290"/>
          </a:xfrm>
          <a:custGeom>
            <a:avLst/>
            <a:gdLst/>
            <a:ahLst/>
            <a:cxnLst/>
            <a:rect l="l" t="t" r="r" b="b"/>
            <a:pathLst>
              <a:path w="2981959" h="3209290">
                <a:moveTo>
                  <a:pt x="2981832" y="0"/>
                </a:moveTo>
                <a:lnTo>
                  <a:pt x="2068956" y="912876"/>
                </a:lnTo>
              </a:path>
              <a:path w="2981959" h="3209290">
                <a:moveTo>
                  <a:pt x="2981832" y="227075"/>
                </a:moveTo>
                <a:lnTo>
                  <a:pt x="0" y="3208909"/>
                </a:lnTo>
              </a:path>
              <a:path w="2981959" h="3209290">
                <a:moveTo>
                  <a:pt x="2981832" y="321818"/>
                </a:moveTo>
                <a:lnTo>
                  <a:pt x="1085341" y="2218309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0443082" y="3131058"/>
            <a:ext cx="1746250" cy="1822450"/>
          </a:xfrm>
          <a:custGeom>
            <a:avLst/>
            <a:gdLst/>
            <a:ahLst/>
            <a:cxnLst/>
            <a:rect l="l" t="t" r="r" b="b"/>
            <a:pathLst>
              <a:path w="1746250" h="1822450">
                <a:moveTo>
                  <a:pt x="1745742" y="0"/>
                </a:moveTo>
                <a:lnTo>
                  <a:pt x="0" y="1745741"/>
                </a:lnTo>
              </a:path>
              <a:path w="1746250" h="1822450">
                <a:moveTo>
                  <a:pt x="1745742" y="551941"/>
                </a:moveTo>
                <a:lnTo>
                  <a:pt x="475742" y="1821941"/>
                </a:lnTo>
              </a:path>
            </a:pathLst>
          </a:custGeom>
          <a:ln w="285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85950" y="781558"/>
            <a:ext cx="8420100" cy="27698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0" i="0">
                <a:solidFill>
                  <a:srgbClr val="175139"/>
                </a:solidFill>
                <a:latin typeface="Impact"/>
                <a:cs typeface="Impac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52142" y="533400"/>
            <a:ext cx="8887714" cy="923330"/>
          </a:xfrm>
        </p:spPr>
        <p:txBody>
          <a:bodyPr/>
          <a:lstStyle/>
          <a:p>
            <a:pPr algn="ctr"/>
            <a:r>
              <a:rPr lang="ru-RU" dirty="0" smtClean="0"/>
              <a:t>Весёлая математика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"/>
          </p:nvPr>
        </p:nvSpPr>
        <p:spPr>
          <a:xfrm>
            <a:off x="152400" y="6243485"/>
            <a:ext cx="10639044" cy="492443"/>
          </a:xfrm>
        </p:spPr>
        <p:txBody>
          <a:bodyPr/>
          <a:lstStyle/>
          <a:p>
            <a:r>
              <a:rPr lang="ru-RU" dirty="0" err="1" smtClean="0"/>
              <a:t>Подготовила:Тимофеева</a:t>
            </a:r>
            <a:r>
              <a:rPr lang="ru-RU" dirty="0" smtClean="0"/>
              <a:t> Е.Г.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399" y="1674720"/>
            <a:ext cx="42672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619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12192000" cy="68579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-29497"/>
            <a:ext cx="12192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"/>
            <a:ext cx="12192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1999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5</Words>
  <Application>Microsoft Office PowerPoint</Application>
  <PresentationFormat>Широкоэкранный</PresentationFormat>
  <Paragraphs>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Calibri</vt:lpstr>
      <vt:lpstr>Impact</vt:lpstr>
      <vt:lpstr>Office Theme</vt:lpstr>
      <vt:lpstr>Весёлая математика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Математические задачи</dc:title>
  <dc:creator>Диман</dc:creator>
  <cp:lastModifiedBy>HP</cp:lastModifiedBy>
  <cp:revision>1</cp:revision>
  <dcterms:created xsi:type="dcterms:W3CDTF">2020-09-06T00:58:44Z</dcterms:created>
  <dcterms:modified xsi:type="dcterms:W3CDTF">2020-09-06T01:05:02Z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2018-02-08T00:00:00Z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2020-09-06T00:00:00Z</vt:filetime>
  </property>
</Properties>
</file>