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lkisland.ru/" TargetMode="External"/><Relationship Id="rId2" Type="http://schemas.openxmlformats.org/officeDocument/2006/relationships/hyperlink" Target="http://www.zapoved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ic.academic.ru/" TargetMode="External"/><Relationship Id="rId5" Type="http://schemas.openxmlformats.org/officeDocument/2006/relationships/hyperlink" Target="http://www.zapovedniki-mira.com/nation_parks_russia/" TargetMode="External"/><Relationship Id="rId4" Type="http://schemas.openxmlformats.org/officeDocument/2006/relationships/hyperlink" Target="http://www.zapovedniki-mira.com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javascript:void(0)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.fishki.net/upload/post/201504/06/1492911/08-1.jpg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.fishki.net/upload/post/201504/06/1492911/10-3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НА ТЕМУ «НАЦИОНАЛЬНЫЕ ПАРКИ РОССИИ»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ПОДГОТОВИЛА </a:t>
            </a:r>
            <a:r>
              <a:rPr lang="ru-RU" dirty="0" smtClean="0"/>
              <a:t>У</a:t>
            </a:r>
            <a:r>
              <a:rPr lang="ru-RU" dirty="0" smtClean="0"/>
              <a:t>ЧИТЕЛЬ АНГЛИЙСКОГО ЯЗЫКА МОУ «СОШ №2» г. Воскресенска </a:t>
            </a:r>
            <a:endParaRPr lang="en-US" dirty="0" smtClean="0"/>
          </a:p>
          <a:p>
            <a:pPr algn="ctr"/>
            <a:r>
              <a:rPr lang="ru-RU" dirty="0" smtClean="0"/>
              <a:t>Иванова Елена Николаевна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RESOURSES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2143140"/>
          </a:xfr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/>
              <a:t>: </a:t>
            </a:r>
            <a:r>
              <a:rPr lang="ru-RU" dirty="0" err="1" smtClean="0">
                <a:hlinkClick r:id="rId2"/>
              </a:rPr>
              <a:t>www.zapoved.ru</a:t>
            </a:r>
            <a:endParaRPr lang="en-US" dirty="0" smtClean="0"/>
          </a:p>
          <a:p>
            <a:r>
              <a:rPr lang="ru-RU" dirty="0" smtClean="0"/>
              <a:t>: </a:t>
            </a:r>
            <a:r>
              <a:rPr lang="ru-RU" dirty="0" err="1" smtClean="0">
                <a:hlinkClick r:id="rId3"/>
              </a:rPr>
              <a:t>elkisland.ru</a:t>
            </a:r>
            <a:r>
              <a:rPr lang="ru-RU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err="1" smtClean="0">
                <a:hlinkClick r:id="rId4"/>
              </a:rPr>
              <a:t>zapovedniki-mira.com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5"/>
              </a:rPr>
              <a:t>nation_</a:t>
            </a:r>
            <a:r>
              <a:rPr lang="en-US" b="1" dirty="0" err="1" smtClean="0">
                <a:hlinkClick r:id="rId5"/>
              </a:rPr>
              <a:t>parks</a:t>
            </a:r>
            <a:r>
              <a:rPr lang="en-US" dirty="0" err="1" smtClean="0">
                <a:hlinkClick r:id="rId5"/>
              </a:rPr>
              <a:t>_russia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ru-RU" dirty="0" err="1" smtClean="0">
                <a:hlinkClick r:id="rId6"/>
              </a:rPr>
              <a:t>dic.academic.ru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85795"/>
            <a:ext cx="2212848" cy="92869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The national park “</a:t>
            </a:r>
            <a:r>
              <a:rPr lang="en-US" dirty="0" err="1" smtClean="0"/>
              <a:t>Ugra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857364"/>
            <a:ext cx="2209800" cy="4071965"/>
          </a:xfrm>
        </p:spPr>
        <p:style>
          <a:lnRef idx="1">
            <a:schemeClr val="accent6"/>
          </a:lnRef>
          <a:fillRef idx="1003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/>
              <a:t>The national park “</a:t>
            </a:r>
            <a:r>
              <a:rPr lang="en-US" sz="1800" dirty="0" err="1" smtClean="0"/>
              <a:t>Ugra</a:t>
            </a:r>
            <a:r>
              <a:rPr lang="en-US" sz="1800" dirty="0" smtClean="0"/>
              <a:t>” is situated in Kaluga region. It was organized in 1997 between the rivers </a:t>
            </a:r>
            <a:r>
              <a:rPr lang="en-US" sz="1800" dirty="0" err="1" smtClean="0"/>
              <a:t>Ugra</a:t>
            </a:r>
            <a:r>
              <a:rPr lang="en-US" sz="1800" dirty="0" smtClean="0"/>
              <a:t>, Oka, </a:t>
            </a:r>
            <a:r>
              <a:rPr lang="en-US" sz="1800" dirty="0" err="1" smtClean="0"/>
              <a:t>Zhizdra</a:t>
            </a:r>
            <a:r>
              <a:rPr lang="en-US" sz="1800" dirty="0" smtClean="0"/>
              <a:t>. It is the nearest park for the citizens of Moscow and Kaluga. The territories of international importance are situated here.</a:t>
            </a:r>
            <a:endParaRPr lang="ru-RU" sz="1800" dirty="0" smtClean="0"/>
          </a:p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http://www.domotdiha.ru/files/images/b79419cab07797c1ae42a1a4cbd96e4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454623">
            <a:off x="3156105" y="1067841"/>
            <a:ext cx="5357502" cy="416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42919"/>
            <a:ext cx="2212848" cy="100013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dirty="0" smtClean="0"/>
              <a:t>The national park </a:t>
            </a:r>
            <a:r>
              <a:rPr lang="en-US" dirty="0" err="1" smtClean="0"/>
              <a:t>Khvalynsky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1714488"/>
            <a:ext cx="2209800" cy="435771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400" dirty="0" smtClean="0"/>
              <a:t>The national park </a:t>
            </a:r>
            <a:r>
              <a:rPr lang="en-US" sz="2400" dirty="0" err="1" smtClean="0"/>
              <a:t>Khvalynsky</a:t>
            </a:r>
            <a:r>
              <a:rPr lang="en-US" sz="2400" dirty="0" smtClean="0"/>
              <a:t> is situated in Saratov region. It was organized in 1994. </a:t>
            </a:r>
            <a:r>
              <a:rPr lang="en-US" sz="2400" dirty="0" smtClean="0"/>
              <a:t>Eco-tourists </a:t>
            </a:r>
            <a:r>
              <a:rPr lang="en-US" sz="2400" dirty="0" smtClean="0"/>
              <a:t>can make a trip to </a:t>
            </a:r>
            <a:r>
              <a:rPr lang="en-US" sz="2400" dirty="0" err="1" smtClean="0"/>
              <a:t>Khvalynsky</a:t>
            </a:r>
            <a:r>
              <a:rPr lang="en-US" sz="2400" dirty="0" smtClean="0"/>
              <a:t> mountains.</a:t>
            </a:r>
            <a:endParaRPr lang="ru-RU" sz="24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http://www.domotdiha.ru/files/images/78df7f49f5b5b9149b76a322c412d0d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517666">
            <a:off x="3109999" y="976999"/>
            <a:ext cx="5436536" cy="432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The national park </a:t>
            </a:r>
            <a:r>
              <a:rPr lang="en-US" dirty="0" smtClean="0"/>
              <a:t>“</a:t>
            </a:r>
            <a:r>
              <a:rPr lang="en-US" dirty="0" err="1" smtClean="0"/>
              <a:t>Taganay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dirty="0" smtClean="0"/>
              <a:t>The national park </a:t>
            </a:r>
            <a:r>
              <a:rPr lang="en-US" sz="2400" dirty="0" err="1" smtClean="0"/>
              <a:t>Taganay</a:t>
            </a:r>
            <a:r>
              <a:rPr lang="en-US" sz="2400" dirty="0" smtClean="0"/>
              <a:t> is situated in the southern part of Urals </a:t>
            </a:r>
            <a:r>
              <a:rPr lang="en-US" sz="2400" dirty="0" smtClean="0"/>
              <a:t>in </a:t>
            </a:r>
            <a:r>
              <a:rPr lang="en-US" sz="2400" dirty="0" smtClean="0"/>
              <a:t>1991. Many tourists visit this park during the year. You can find here a lot of ecological systems with relict forests and fields.</a:t>
            </a:r>
            <a:endParaRPr lang="ru-RU" sz="2400" dirty="0"/>
          </a:p>
        </p:txBody>
      </p:sp>
      <p:pic>
        <p:nvPicPr>
          <p:cNvPr id="5" name="Содержимое 4" descr="http://www.domotdiha.ru/files/images/7194dbc72e97b9c4860277f215913a2c.jp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5050" y="1785926"/>
            <a:ext cx="5111750" cy="381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1848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dirty="0" smtClean="0"/>
              <a:t> </a:t>
            </a:r>
            <a:r>
              <a:rPr lang="en-US" sz="3100" dirty="0" smtClean="0"/>
              <a:t> The national park </a:t>
            </a:r>
            <a:r>
              <a:rPr lang="en-US" sz="3100" dirty="0" err="1" smtClean="0"/>
              <a:t>Meschera</a:t>
            </a:r>
            <a:r>
              <a:rPr lang="en-US" sz="3100" dirty="0" smtClean="0"/>
              <a:t> is in </a:t>
            </a:r>
            <a:r>
              <a:rPr lang="en-US" sz="3100" dirty="0" smtClean="0"/>
              <a:t>Vladimir region</a:t>
            </a:r>
            <a:r>
              <a:rPr lang="ru-RU" sz="3100" dirty="0" smtClean="0"/>
              <a:t>. </a:t>
            </a:r>
            <a:r>
              <a:rPr lang="en-US" sz="3100" dirty="0" smtClean="0"/>
              <a:t>It was organized in 1992. It is interesting for </a:t>
            </a:r>
            <a:r>
              <a:rPr lang="en-US" sz="3100" dirty="0" smtClean="0"/>
              <a:t>eco-tourists </a:t>
            </a:r>
            <a:r>
              <a:rPr lang="en-US" sz="3100" dirty="0" smtClean="0"/>
              <a:t>who like rivers.</a:t>
            </a:r>
            <a:endParaRPr lang="ru-RU" sz="3100" dirty="0"/>
          </a:p>
        </p:txBody>
      </p:sp>
      <p:pic>
        <p:nvPicPr>
          <p:cNvPr id="4" name="Содержимое 3" descr="http://www.domotdiha.ru/files/images/1ce5d1c5038c0880b3487ddf280ba8e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86756"/>
            <a:ext cx="7643866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400" dirty="0" smtClean="0"/>
              <a:t>The national park </a:t>
            </a:r>
            <a:r>
              <a:rPr lang="en-US" sz="2400" dirty="0" err="1" smtClean="0"/>
              <a:t>Losiniy</a:t>
            </a:r>
            <a:r>
              <a:rPr lang="en-US" sz="2400" dirty="0" smtClean="0"/>
              <a:t> </a:t>
            </a:r>
            <a:r>
              <a:rPr lang="en-US" sz="2400" dirty="0" err="1" smtClean="0"/>
              <a:t>Ostrov</a:t>
            </a:r>
            <a:r>
              <a:rPr lang="en-US" sz="2400" dirty="0" smtClean="0"/>
              <a:t> was organized in 1992 in the north-east of Moscow and Moscow region. You can find different kinds of trees, bushes and plants.</a:t>
            </a:r>
            <a:endParaRPr lang="ru-RU" sz="2400" dirty="0"/>
          </a:p>
        </p:txBody>
      </p:sp>
      <p:pic>
        <p:nvPicPr>
          <p:cNvPr id="4" name="Содержимое 3" descr="http://www.domotdiha.ru/files/images/geoobjects2/2014.09.01/b_140956830737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928802"/>
            <a:ext cx="742955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14356"/>
            <a:ext cx="2212848" cy="128588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800" dirty="0" err="1" smtClean="0"/>
              <a:t>Valdaiskiy</a:t>
            </a:r>
            <a:r>
              <a:rPr lang="en-US" sz="2800" dirty="0" smtClean="0"/>
              <a:t> national park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09600" y="2285992"/>
            <a:ext cx="2209800" cy="371477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2000" dirty="0" smtClean="0"/>
              <a:t>It is organized to preserve the unique lakes and forests . You can see wonderful landscapes and nature.  The territory is  105 km from the north to the south and 45 km from the west to the east.</a:t>
            </a:r>
            <a:endParaRPr lang="ru-RU" sz="2000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Рисунок 4" descr="Валдайский национальный парк. Национальные парки, заповедники, отдых, природа, россия, туризм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420179">
            <a:off x="3119348" y="1142018"/>
            <a:ext cx="5635111" cy="416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 smtClean="0"/>
              <a:t>ILMENSKIY NATIONAL PARK IS THE OLDEST NATIONAL PARK IN RUSSIA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 rot="20693176">
            <a:off x="457200" y="2500306"/>
            <a:ext cx="4038600" cy="235745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dirty="0" smtClean="0"/>
              <a:t>It was organized in 1920. In 1935 it became a national park of minerals. </a:t>
            </a:r>
          </a:p>
          <a:p>
            <a:r>
              <a:rPr lang="en-US" dirty="0" smtClean="0"/>
              <a:t>It is one of the most famous national parks in the world.</a:t>
            </a:r>
            <a:endParaRPr lang="ru-RU" dirty="0"/>
          </a:p>
        </p:txBody>
      </p:sp>
      <p:pic>
        <p:nvPicPr>
          <p:cNvPr id="5" name="Содержимое 4" descr="Ильменский заповедник. Национальные парки, заповедники, отдых, природа, россия, туризм">
            <a:hlinkClick r:id="rId2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 rot="637676">
            <a:off x="4862972" y="2372412"/>
            <a:ext cx="3823200" cy="3510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QUESTIONS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9224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What national parks do you know in Russia?</a:t>
            </a:r>
          </a:p>
          <a:p>
            <a:r>
              <a:rPr lang="en-US" dirty="0" smtClean="0"/>
              <a:t>When did they appear?</a:t>
            </a:r>
          </a:p>
          <a:p>
            <a:r>
              <a:rPr lang="en-US" dirty="0" smtClean="0"/>
              <a:t>Where is </a:t>
            </a:r>
            <a:r>
              <a:rPr lang="en-US" dirty="0" err="1" smtClean="0"/>
              <a:t>Losiniy</a:t>
            </a:r>
            <a:r>
              <a:rPr lang="en-US" dirty="0" smtClean="0"/>
              <a:t> </a:t>
            </a:r>
            <a:r>
              <a:rPr lang="en-US" dirty="0" err="1" smtClean="0"/>
              <a:t>Ostrov</a:t>
            </a:r>
            <a:r>
              <a:rPr lang="en-US" dirty="0" smtClean="0"/>
              <a:t> situated?</a:t>
            </a:r>
          </a:p>
          <a:p>
            <a:r>
              <a:rPr lang="en-US" dirty="0" smtClean="0"/>
              <a:t>What is it famous for?</a:t>
            </a:r>
          </a:p>
          <a:p>
            <a:r>
              <a:rPr lang="en-US" dirty="0" smtClean="0"/>
              <a:t>What kind of tourism is organized here?</a:t>
            </a:r>
          </a:p>
          <a:p>
            <a:r>
              <a:rPr lang="en-US" dirty="0" smtClean="0"/>
              <a:t>Eco-tourism appeared not long ago, did it?</a:t>
            </a:r>
          </a:p>
          <a:p>
            <a:r>
              <a:rPr lang="en-US" dirty="0" smtClean="0"/>
              <a:t>What do you know about other national parks in Russia?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B5EBE2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321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НА ТЕМУ «НАЦИОНАЛЬНЫЕ ПАРКИ РОССИИ»</vt:lpstr>
      <vt:lpstr>The national park “Ugra”</vt:lpstr>
      <vt:lpstr>The national park Khvalynsky</vt:lpstr>
      <vt:lpstr>The national park “Taganay”</vt:lpstr>
      <vt:lpstr>   The national park Meschera is in Vladimir region. It was organized in 1992. It is interesting for eco-tourists who like rivers.</vt:lpstr>
      <vt:lpstr>The national park Losiniy Ostrov was organized in 1992 in the north-east of Moscow and Moscow region. You can find different kinds of trees, bushes and plants.</vt:lpstr>
      <vt:lpstr>Valdaiskiy national park</vt:lpstr>
      <vt:lpstr>ILMENSKIY NATIONAL PARK IS THE OLDEST NATIONAL PARK IN RUSSIA</vt:lpstr>
      <vt:lpstr>QUESTIONS</vt:lpstr>
      <vt:lpstr>RESOURSES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«НАЦИОНАЛЬНЫЕ ПАРКИ РОССИИ»</dc:title>
  <dc:creator>Елена</dc:creator>
  <cp:lastModifiedBy>Елена</cp:lastModifiedBy>
  <cp:revision>18</cp:revision>
  <dcterms:created xsi:type="dcterms:W3CDTF">2017-01-29T08:29:30Z</dcterms:created>
  <dcterms:modified xsi:type="dcterms:W3CDTF">2017-01-29T09:59:57Z</dcterms:modified>
</cp:coreProperties>
</file>