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62" r:id="rId3"/>
    <p:sldId id="263" r:id="rId4"/>
    <p:sldId id="264" r:id="rId5"/>
    <p:sldId id="266" r:id="rId6"/>
    <p:sldId id="268" r:id="rId7"/>
    <p:sldId id="269" r:id="rId8"/>
    <p:sldId id="270" r:id="rId9"/>
    <p:sldId id="271" r:id="rId10"/>
    <p:sldId id="272" r:id="rId11"/>
    <p:sldId id="275" r:id="rId12"/>
    <p:sldId id="279" r:id="rId13"/>
    <p:sldId id="276" r:id="rId14"/>
    <p:sldId id="27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>
        <p:scale>
          <a:sx n="50" d="100"/>
          <a:sy n="50" d="100"/>
        </p:scale>
        <p:origin x="1956" y="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7A164B-CD8D-4DA0-A850-445D1C07643F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E5C746-0CDA-41D8-B3FD-F39F25AE3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256583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Развитие художественного творчества у детей ОВЗ и РАС             с использованием нетрадиционных способов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Click="0" advTm="3713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Аппликация из мятой бумаги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Admin\Desktop\фото работа\IMG_20190109_1003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15"/>
          <a:stretch>
            <a:fillRect/>
          </a:stretch>
        </p:blipFill>
        <p:spPr bwMode="auto">
          <a:xfrm>
            <a:off x="457200" y="2121022"/>
            <a:ext cx="2457563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C:\Users\Admin\Desktop\фото работа\IMG_20190109_1006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5355" y="2132856"/>
            <a:ext cx="2295000" cy="30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C:\Users\Admin\Desktop\фото работа\IMG_20190109_0946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05" b="2985"/>
          <a:stretch>
            <a:fillRect/>
          </a:stretch>
        </p:blipFill>
        <p:spPr bwMode="auto">
          <a:xfrm>
            <a:off x="6156176" y="2121022"/>
            <a:ext cx="2430000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5491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Аппликация из рваной бумаги</a:t>
            </a:r>
            <a:endParaRPr lang="ru-RU" dirty="0"/>
          </a:p>
        </p:txBody>
      </p:sp>
      <p:pic>
        <p:nvPicPr>
          <p:cNvPr id="8194" name="Picture 2" descr="C:\Users\Admin\Desktop\фото работа\IMG_20190111_1140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632"/>
          <a:stretch>
            <a:fillRect/>
          </a:stretch>
        </p:blipFill>
        <p:spPr bwMode="auto">
          <a:xfrm>
            <a:off x="571472" y="1571612"/>
            <a:ext cx="3689600" cy="25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C:\Users\Admin\Desktop\фото работа\IMG_20190111_1032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12"/>
          <a:stretch>
            <a:fillRect/>
          </a:stretch>
        </p:blipFill>
        <p:spPr bwMode="auto">
          <a:xfrm>
            <a:off x="4932040" y="1557215"/>
            <a:ext cx="3495809" cy="255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C:\Users\Admin\Desktop\фото работа\IMG_20190111_0930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38" b="4749"/>
          <a:stretch>
            <a:fillRect/>
          </a:stretch>
        </p:blipFill>
        <p:spPr bwMode="auto">
          <a:xfrm>
            <a:off x="2714612" y="4286256"/>
            <a:ext cx="3738271" cy="24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5242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фото работа\IMG_20190111_1139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71480"/>
            <a:ext cx="384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Admin\Desktop\фото работа\IMG_20190111_09470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714752"/>
            <a:ext cx="384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 descr="C:\Users\Admin\Desktop\фото работа\IMG_20190111_1039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571480"/>
            <a:ext cx="384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Admin\Desktop\фото работа\IMG_20190111_1147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714752"/>
            <a:ext cx="3840000" cy="288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advTm="5538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Наши работы</a:t>
            </a:r>
            <a:endParaRPr lang="ru-RU" dirty="0"/>
          </a:p>
        </p:txBody>
      </p:sp>
      <p:pic>
        <p:nvPicPr>
          <p:cNvPr id="9218" name="Picture 2" descr="C:\Users\Admin\Desktop\фото работа\IMG_20190111_12434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660"/>
          <a:stretch>
            <a:fillRect/>
          </a:stretch>
        </p:blipFill>
        <p:spPr bwMode="auto">
          <a:xfrm>
            <a:off x="357158" y="1285860"/>
            <a:ext cx="3815972" cy="270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219" name="Picture 3" descr="C:\Users\Admin\Desktop\фото работа\IMG_20190118_08090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0377"/>
          <a:stretch>
            <a:fillRect/>
          </a:stretch>
        </p:blipFill>
        <p:spPr bwMode="auto">
          <a:xfrm>
            <a:off x="4572001" y="1285860"/>
            <a:ext cx="4016815" cy="270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 descr="C:\Users\Admin\Desktop\фото работа\20181224_09560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86" t="-229" r="9192"/>
          <a:stretch>
            <a:fillRect/>
          </a:stretch>
        </p:blipFill>
        <p:spPr bwMode="auto">
          <a:xfrm>
            <a:off x="2428860" y="4143380"/>
            <a:ext cx="3929091" cy="259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 advTm="5163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Выводы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Применение нетрадиционных материалов и техник способствует:                                                                                              </a:t>
            </a:r>
          </a:p>
          <a:p>
            <a:pPr lvl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развитию мелкой моторики рук;                                  </a:t>
            </a:r>
          </a:p>
          <a:p>
            <a:pPr lvl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тактильного  восприятия;                                                      </a:t>
            </a:r>
          </a:p>
          <a:p>
            <a:pPr lvl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пространственной ориентировки;                                       </a:t>
            </a:r>
          </a:p>
          <a:p>
            <a:pPr lvl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зрительного восприятия;                                                       </a:t>
            </a:r>
          </a:p>
          <a:p>
            <a:pPr lvl="1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нимания и усидчивости;                                                                              </a:t>
            </a:r>
          </a:p>
          <a:p>
            <a:pPr lvl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изобразительных навыков и умений;                       </a:t>
            </a:r>
          </a:p>
          <a:p>
            <a:pPr lvl="1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аблюдательности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  <a:p>
            <a:pPr lvl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эстетического восприятия;                                                </a:t>
            </a:r>
          </a:p>
          <a:p>
            <a:pPr lvl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эмоциональной отзывчивости;                                                     </a:t>
            </a:r>
          </a:p>
          <a:p>
            <a:pPr lvl="1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повышает познавательную активность.</a:t>
            </a:r>
          </a:p>
          <a:p>
            <a:pPr lvl="1" algn="just"/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5569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2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Помочь в социальной адаптации детей, повысить познавательную активность через нетрадиционные техники художественного творчества</a:t>
            </a:r>
            <a:endParaRPr lang="ru-RU" dirty="0"/>
          </a:p>
        </p:txBody>
      </p:sp>
    </p:spTree>
  </p:cSld>
  <p:clrMapOvr>
    <a:masterClrMapping/>
  </p:clrMapOvr>
  <p:transition spd="slow" advTm="5133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6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формирование восприятия, сенсорное воспитание детей;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формирования представлений о предметах и явлениях;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знакомство с окружающим  миром;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речевое развитие;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предоставить возможность выбора различных материалов;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мелкой моторики руки, тактильного восприятия, зрительно – моторной координации;</a:t>
            </a:r>
          </a:p>
        </p:txBody>
      </p:sp>
    </p:spTree>
  </p:cSld>
  <p:clrMapOvr>
    <a:masterClrMapping/>
  </p:clrMapOvr>
  <p:transition spd="slow" advTm="5584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Планируемые результаты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проявление интереса к творчеству;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установление контакта между взрослым и ребёнком;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использование различных техник и способов  создания  изображения;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обогащение представлений об окружающем        мире.</a:t>
            </a:r>
          </a:p>
          <a:p>
            <a:endParaRPr lang="ru-RU" dirty="0"/>
          </a:p>
        </p:txBody>
      </p:sp>
    </p:spTree>
  </p:cSld>
  <p:clrMapOvr>
    <a:masterClrMapping/>
  </p:clrMapOvr>
  <p:transition spd="slow" advTm="5679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 трубочкой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esktop\фото работа\IMG_20190109_0905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80000">
            <a:off x="733798" y="1882186"/>
            <a:ext cx="3266757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Admin\Desktop\фото работа\IMG_20190109_0907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60000">
            <a:off x="5187997" y="1936360"/>
            <a:ext cx="3129894" cy="396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5678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Отпечатки воздушными шариками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dmin\Desktop\фото работа\20181224_09350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34" t="3201"/>
          <a:stretch>
            <a:fillRect/>
          </a:stretch>
        </p:blipFill>
        <p:spPr bwMode="auto">
          <a:xfrm>
            <a:off x="642910" y="1285860"/>
            <a:ext cx="3683400" cy="216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Admin\Desktop\фото работа\20181224_0942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21"/>
          <a:stretch>
            <a:fillRect/>
          </a:stretch>
        </p:blipFill>
        <p:spPr bwMode="auto">
          <a:xfrm>
            <a:off x="4786315" y="1285860"/>
            <a:ext cx="3697124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Admin\Desktop\фото работа\20181224_0946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18" t="-3307" r="3850"/>
          <a:stretch>
            <a:fillRect/>
          </a:stretch>
        </p:blipFill>
        <p:spPr bwMode="auto">
          <a:xfrm>
            <a:off x="500034" y="3786190"/>
            <a:ext cx="3857654" cy="241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5" name="Picture 7" descr="C:\Users\Admin\Desktop\фото работа\20181224_09482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16" r="19632" b="7768"/>
          <a:stretch>
            <a:fillRect/>
          </a:stretch>
        </p:blipFill>
        <p:spPr bwMode="auto">
          <a:xfrm>
            <a:off x="4857752" y="3857628"/>
            <a:ext cx="3601221" cy="23405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6178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Прикладывание кисти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Admin\Desktop\фото работа\20181224_09331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3" y="1500174"/>
            <a:ext cx="3464175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Admin\Desktop\фото работа\20181224_0940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4" y="1500174"/>
            <a:ext cx="3521911" cy="21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 descr="C:\Users\Admin\Desktop\фото работа\IMG_20190115_10314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3929066"/>
            <a:ext cx="2382191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 descr="C:\Users\Admin\Desktop\фото работа\IMG_20190115_11232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392"/>
          <a:stretch>
            <a:fillRect/>
          </a:stretch>
        </p:blipFill>
        <p:spPr bwMode="auto">
          <a:xfrm>
            <a:off x="5214943" y="3929066"/>
            <a:ext cx="2420284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Tm="5382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Рисование клеем и солью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Admin\Desktop\фото работа\IMG_20190115_1006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53" b="8151"/>
          <a:stretch>
            <a:fillRect/>
          </a:stretch>
        </p:blipFill>
        <p:spPr bwMode="auto">
          <a:xfrm>
            <a:off x="714348" y="1357298"/>
            <a:ext cx="2500143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099" name="Picture 3" descr="C:\Users\Admin\Desktop\фото работа\IMG_20190115_1009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762" b="12326"/>
          <a:stretch>
            <a:fillRect/>
          </a:stretch>
        </p:blipFill>
        <p:spPr bwMode="auto">
          <a:xfrm>
            <a:off x="3428992" y="2786058"/>
            <a:ext cx="255712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101" name="Picture 5" descr="C:\Users\Admin\Desktop\фото работа\IMG_20190115_1018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265" b="6504"/>
          <a:stretch>
            <a:fillRect/>
          </a:stretch>
        </p:blipFill>
        <p:spPr bwMode="auto">
          <a:xfrm>
            <a:off x="6286512" y="4143380"/>
            <a:ext cx="2447221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C:\Users\Admin\Desktop\фото работа\IMG_20190115_10104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86512" y="1357298"/>
            <a:ext cx="2428892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Admin\Desktop\фото работа\IMG_20190115_101730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4143380"/>
            <a:ext cx="250033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5569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Рисование пальчиком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Admin\Desktop\фото работа\IMG_20190115_1013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28926" y="1571612"/>
            <a:ext cx="3394472" cy="452596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5444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164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Развитие художественного творчества у детей ОВЗ и РАС             с использованием нетрадиционных способов</vt:lpstr>
      <vt:lpstr>Цель</vt:lpstr>
      <vt:lpstr>Задачи</vt:lpstr>
      <vt:lpstr>Планируемые результаты</vt:lpstr>
      <vt:lpstr>Кляксография с трубочкой</vt:lpstr>
      <vt:lpstr>Отпечатки воздушными шариками</vt:lpstr>
      <vt:lpstr>Прикладывание кисти</vt:lpstr>
      <vt:lpstr>Рисование клеем и солью</vt:lpstr>
      <vt:lpstr>Рисование пальчиком</vt:lpstr>
      <vt:lpstr>Аппликация из мятой бумаги</vt:lpstr>
      <vt:lpstr>Аппликация из рваной бумаги</vt:lpstr>
      <vt:lpstr>Презентация PowerPoint</vt:lpstr>
      <vt:lpstr>Наши работы</vt:lpstr>
      <vt:lpstr>Выводы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художественного творчества детей с  РАС</dc:title>
  <dc:creator>Admin</dc:creator>
  <cp:lastModifiedBy>New</cp:lastModifiedBy>
  <cp:revision>47</cp:revision>
  <dcterms:created xsi:type="dcterms:W3CDTF">2015-02-08T18:26:25Z</dcterms:created>
  <dcterms:modified xsi:type="dcterms:W3CDTF">2020-09-06T08:56:00Z</dcterms:modified>
</cp:coreProperties>
</file>