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8" r:id="rId4"/>
    <p:sldId id="276" r:id="rId5"/>
    <p:sldId id="278" r:id="rId6"/>
    <p:sldId id="280" r:id="rId7"/>
    <p:sldId id="279" r:id="rId8"/>
    <p:sldId id="257" r:id="rId9"/>
    <p:sldId id="267" r:id="rId10"/>
    <p:sldId id="281" r:id="rId11"/>
    <p:sldId id="282" r:id="rId12"/>
    <p:sldId id="273" r:id="rId13"/>
    <p:sldId id="272" r:id="rId14"/>
    <p:sldId id="271" r:id="rId15"/>
    <p:sldId id="270" r:id="rId16"/>
    <p:sldId id="269" r:id="rId17"/>
    <p:sldId id="268" r:id="rId18"/>
    <p:sldId id="283" r:id="rId19"/>
    <p:sldId id="286" r:id="rId20"/>
    <p:sldId id="287" r:id="rId21"/>
    <p:sldId id="258" r:id="rId22"/>
    <p:sldId id="289" r:id="rId23"/>
    <p:sldId id="290" r:id="rId24"/>
    <p:sldId id="291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32" autoAdjust="0"/>
    <p:restoredTop sz="9466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3.jpeg"/><Relationship Id="rId7" Type="http://schemas.openxmlformats.org/officeDocument/2006/relationships/image" Target="../media/image58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2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" y="-317"/>
            <a:ext cx="9144635" cy="685863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357166"/>
            <a:ext cx="7215238" cy="2500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о реализации проекта «Юные пожарные»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Камалетдинова Н.А. Ширяева А. Е.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thumbs.dreamstime.com/z/flame-frame-382350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MG-744ca83e7bfb7daaa5ab6f4910107bce-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000504"/>
            <a:ext cx="264320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-521907f957b5a8a64d041d3cc4566620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071942"/>
            <a:ext cx="285752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8596" y="714357"/>
            <a:ext cx="81439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совсем по-другому усваиваются правила пожарной безопасности детьми,  когда об этом рассказывает пожарный. Ведь для детей пожарный – человек героический,  и в былые годы, и сегодня, с спасающий из огня людей, встающий на пути у разрушения. Уважение к пожарным, интерес к их занятиям может стать стимулом для развития серьезного отношения к собственному поведению, препятствием для бездумных игр с огнем. А благодаря такому мероприятию,  как экскурсия в пожарную часть, дети не только пополняют свой багаж знаний –  знакомятся с основными причинами пожаров, учатся осторожному обращению с огнем и умению действовать в случае возникновения пожара.  Дети подготовительной группы МДОАУ ЦРР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д\с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«Фантазия»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посетили пожарную часть Беседу провел дежурный пожарной части. Дети побывали в диспетчерской пожарной части, куда поступают тревожные звонки. Дети с интересом рассматривали большую карту города 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Пыть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Ях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искали на ней расположения детского сада,  своих домов.  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5dc0cb6f7f9ad5f84442981b8b48ec31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85786" y="785794"/>
            <a:ext cx="79296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Веселым гулом ребячьих голосов наполнилось пожарное депо. Инструкторы. приветливо встретили ребят и ознакомили с пожарно-техническим вооружением пожарной части.  Они рассказали  о пожарной технике и показали  детям, как и чем оборудованы машины, для чего служит тот или иной предмет из многочисленного пожарно-технического вооружения.   Специально для юных гостей сотрудники учреждения  разрешили ребятам подняться в машины, ощутить себя  юными пожарными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IMG-5dc0cb6f7f9ad5f84442981b8b48ec31-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000371"/>
            <a:ext cx="2500330" cy="3333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-229f3f184fbd4c5d9b5a6ffbc4a197fa-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000372"/>
            <a:ext cx="2357436" cy="3143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20161026_1038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3500438"/>
            <a:ext cx="1446602" cy="192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2285992"/>
            <a:ext cx="5357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ноябре прошло торжественное  мероприятие «Посвящение в юные пожарные». На мероприятие дети показали строевую подготовку, спели гимн юного пожарного, просмотрели фильм о  том как дети готовились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посвящению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92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3857628"/>
            <a:ext cx="3095648" cy="2321736"/>
          </a:xfrm>
          <a:prstGeom prst="rect">
            <a:avLst/>
          </a:prstGeom>
        </p:spPr>
      </p:pic>
      <p:pic>
        <p:nvPicPr>
          <p:cNvPr id="9" name="Рисунок 8" descr="DSCN92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3786190"/>
            <a:ext cx="3119460" cy="2339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dirty="0" smtClean="0"/>
              <a:t>      </a:t>
            </a:r>
            <a:endParaRPr lang="ru-RU" dirty="0"/>
          </a:p>
        </p:txBody>
      </p:sp>
      <p:pic>
        <p:nvPicPr>
          <p:cNvPr id="7" name="Рисунок 6" descr="DSCN92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1857364"/>
            <a:ext cx="2881333" cy="2161000"/>
          </a:xfrm>
          <a:prstGeom prst="rect">
            <a:avLst/>
          </a:prstGeom>
        </p:spPr>
      </p:pic>
      <p:pic>
        <p:nvPicPr>
          <p:cNvPr id="8" name="Рисунок 7" descr="DSCN92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2857496"/>
            <a:ext cx="3428992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2143116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посвящения детям были вручены удостоверения юного пожарного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928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2643182"/>
            <a:ext cx="2571768" cy="1928826"/>
          </a:xfrm>
          <a:prstGeom prst="rect">
            <a:avLst/>
          </a:prstGeom>
        </p:spPr>
      </p:pic>
      <p:pic>
        <p:nvPicPr>
          <p:cNvPr id="9" name="Рисунок 8" descr="DSCN928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76947" y="2714620"/>
            <a:ext cx="2381266" cy="1785950"/>
          </a:xfrm>
          <a:prstGeom prst="rect">
            <a:avLst/>
          </a:prstGeom>
        </p:spPr>
      </p:pic>
      <p:pic>
        <p:nvPicPr>
          <p:cNvPr id="11" name="Рисунок 10" descr="DSCN927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9058" y="3714752"/>
            <a:ext cx="1928808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   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00232" y="2143116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мероприятия прошла экскурсия по уголку  юного пожарного, оформленная в фойе детского сада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N93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2857496"/>
            <a:ext cx="2881334" cy="2161000"/>
          </a:xfrm>
          <a:prstGeom prst="rect">
            <a:avLst/>
          </a:prstGeom>
        </p:spPr>
      </p:pic>
      <p:pic>
        <p:nvPicPr>
          <p:cNvPr id="11" name="Рисунок 10" descr="DSCN93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868" y="3714752"/>
            <a:ext cx="1964545" cy="2619393"/>
          </a:xfrm>
          <a:prstGeom prst="rect">
            <a:avLst/>
          </a:prstGeom>
        </p:spPr>
      </p:pic>
      <p:pic>
        <p:nvPicPr>
          <p:cNvPr id="12" name="Рисунок 11" descr="DSCN935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0694" y="3000372"/>
            <a:ext cx="3024210" cy="2268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285749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4480" y="1857364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началом утренников новогодних,  дети из отряда раздавали родителям  буклеты на тему «Осторожно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фейеверк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IMG_20181225_1009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786058"/>
            <a:ext cx="2762269" cy="2071702"/>
          </a:xfrm>
          <a:prstGeom prst="rect">
            <a:avLst/>
          </a:prstGeom>
          <a:noFill/>
        </p:spPr>
      </p:pic>
      <p:pic>
        <p:nvPicPr>
          <p:cNvPr id="2051" name="Picture 3" descr="G:\IMG_20181225_101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2643182"/>
            <a:ext cx="1803792" cy="2405055"/>
          </a:xfrm>
          <a:prstGeom prst="rect">
            <a:avLst/>
          </a:prstGeom>
          <a:noFill/>
        </p:spPr>
      </p:pic>
      <p:pic>
        <p:nvPicPr>
          <p:cNvPr id="2052" name="Picture 4" descr="G:\IMG_20181225_10093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3714752"/>
            <a:ext cx="171451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из отряда «Юные пожарные» ходили в школу №4 . Где с интересом рассказали первоклашкам о электроприборах,  загадали загадки, раздали буклеты «Электроприборы польза и вред»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         </a:t>
            </a:r>
            <a:r>
              <a:rPr lang="ru-RU" dirty="0" smtClean="0"/>
              <a:t>      </a:t>
            </a:r>
            <a:endParaRPr lang="ru-RU" dirty="0"/>
          </a:p>
        </p:txBody>
      </p:sp>
      <p:pic>
        <p:nvPicPr>
          <p:cNvPr id="3074" name="Picture 2" descr="G:\IMG_20190123_0921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2571744"/>
            <a:ext cx="2500330" cy="3333773"/>
          </a:xfrm>
          <a:prstGeom prst="rect">
            <a:avLst/>
          </a:prstGeom>
          <a:noFill/>
        </p:spPr>
      </p:pic>
      <p:pic>
        <p:nvPicPr>
          <p:cNvPr id="3075" name="Picture 3" descr="G:\IMG_20190123_0922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2714620"/>
            <a:ext cx="2321736" cy="3095648"/>
          </a:xfrm>
          <a:prstGeom prst="rect">
            <a:avLst/>
          </a:prstGeom>
          <a:noFill/>
        </p:spPr>
      </p:pic>
      <p:pic>
        <p:nvPicPr>
          <p:cNvPr id="3076" name="Picture 4" descr="G:\IMG_20190123_0931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3143248"/>
            <a:ext cx="2035984" cy="2714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   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3" y="1857364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оформили выставку рисунков детей на тему «Огонь добрый и огонь злой»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MG_20190405_091452.jpg"/>
          <p:cNvPicPr>
            <a:picLocks noChangeAspect="1"/>
          </p:cNvPicPr>
          <p:nvPr/>
        </p:nvPicPr>
        <p:blipFill>
          <a:blip r:embed="rId5" cstate="print"/>
          <a:srcRect r="31428"/>
          <a:stretch>
            <a:fillRect/>
          </a:stretch>
        </p:blipFill>
        <p:spPr>
          <a:xfrm>
            <a:off x="1142976" y="2786058"/>
            <a:ext cx="2286016" cy="2500306"/>
          </a:xfrm>
          <a:prstGeom prst="rect">
            <a:avLst/>
          </a:prstGeom>
        </p:spPr>
      </p:pic>
      <p:pic>
        <p:nvPicPr>
          <p:cNvPr id="14" name="Рисунок 13" descr="IMG_20190405_091507.jpg"/>
          <p:cNvPicPr>
            <a:picLocks noChangeAspect="1"/>
          </p:cNvPicPr>
          <p:nvPr/>
        </p:nvPicPr>
        <p:blipFill>
          <a:blip r:embed="rId6" cstate="print"/>
          <a:srcRect r="24999" b="5713"/>
          <a:stretch>
            <a:fillRect/>
          </a:stretch>
        </p:blipFill>
        <p:spPr>
          <a:xfrm>
            <a:off x="5357818" y="2714620"/>
            <a:ext cx="250033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-214338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1785926"/>
            <a:ext cx="5857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вместе с детьми разместили детские рисунки и памятку  на домах по  улице Святослава Федорова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90405_1101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2500306"/>
            <a:ext cx="1643074" cy="3000372"/>
          </a:xfrm>
          <a:prstGeom prst="rect">
            <a:avLst/>
          </a:prstGeom>
        </p:spPr>
      </p:pic>
      <p:pic>
        <p:nvPicPr>
          <p:cNvPr id="9" name="Рисунок 8" descr="20190405_1102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2428868"/>
            <a:ext cx="1669864" cy="2968647"/>
          </a:xfrm>
          <a:prstGeom prst="rect">
            <a:avLst/>
          </a:prstGeom>
        </p:spPr>
      </p:pic>
      <p:pic>
        <p:nvPicPr>
          <p:cNvPr id="12" name="Рисунок 11" descr="20190405_1055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2786058"/>
            <a:ext cx="2210100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  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2285992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рамках проекта МДОАУ ЦРР д/с «Фантазия» была организованна развивающая предметно-пространственная среда  для реализации проекта « Юные пожарные». Были закуплены костюмы пожарных для детей , каски, рупоры, пожарные знаки, макеты машин пожарных, щит пожарный.</a:t>
            </a:r>
          </a:p>
        </p:txBody>
      </p:sp>
      <p:pic>
        <p:nvPicPr>
          <p:cNvPr id="9" name="Рисунок 8" descr="IMG_20190405_0907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714752"/>
            <a:ext cx="3238491" cy="2428868"/>
          </a:xfrm>
          <a:prstGeom prst="rect">
            <a:avLst/>
          </a:prstGeom>
        </p:spPr>
      </p:pic>
      <p:pic>
        <p:nvPicPr>
          <p:cNvPr id="11" name="Рисунок 10" descr="IMG_20190405_09114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3768330"/>
            <a:ext cx="3333741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178592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вместе с детьми раздавали буклеты на тему «Правила безопасности в лесу»  жителям микрорайона города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90405_1057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2857496"/>
            <a:ext cx="4191030" cy="2357454"/>
          </a:xfrm>
          <a:prstGeom prst="rect">
            <a:avLst/>
          </a:prstGeom>
        </p:spPr>
      </p:pic>
      <p:pic>
        <p:nvPicPr>
          <p:cNvPr id="9" name="Рисунок 8" descr="20190405_1107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84" y="3286124"/>
            <a:ext cx="1571636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90405_110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-285776"/>
            <a:ext cx="9143999" cy="71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20190405_1058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1142984"/>
            <a:ext cx="3857652" cy="2732486"/>
          </a:xfrm>
          <a:prstGeom prst="rect">
            <a:avLst/>
          </a:prstGeom>
        </p:spPr>
      </p:pic>
      <p:pic>
        <p:nvPicPr>
          <p:cNvPr id="7" name="Рисунок 6" descr="20190405_1102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571480"/>
            <a:ext cx="2531571" cy="450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28684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1785926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вместе с детьми раздавали буклеты на тему «Правила безопасности в лесу»  на прогулке детям всех возрастных групп.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190405_1035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3214686"/>
            <a:ext cx="3683026" cy="2071702"/>
          </a:xfrm>
          <a:prstGeom prst="rect">
            <a:avLst/>
          </a:prstGeom>
        </p:spPr>
      </p:pic>
      <p:pic>
        <p:nvPicPr>
          <p:cNvPr id="14" name="Рисунок 13" descr="20190405_1037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3357562"/>
            <a:ext cx="3214677" cy="1808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90405_110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-285776"/>
            <a:ext cx="9143999" cy="71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20190405_104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571480"/>
            <a:ext cx="3428992" cy="1928808"/>
          </a:xfrm>
          <a:prstGeom prst="rect">
            <a:avLst/>
          </a:prstGeom>
        </p:spPr>
      </p:pic>
      <p:pic>
        <p:nvPicPr>
          <p:cNvPr id="9" name="Рисунок 8" descr="20190405_104143.jpg"/>
          <p:cNvPicPr>
            <a:picLocks noChangeAspect="1"/>
          </p:cNvPicPr>
          <p:nvPr/>
        </p:nvPicPr>
        <p:blipFill>
          <a:blip r:embed="rId5" cstate="print"/>
          <a:srcRect l="19471" b="7691"/>
          <a:stretch>
            <a:fillRect/>
          </a:stretch>
        </p:blipFill>
        <p:spPr>
          <a:xfrm>
            <a:off x="5500694" y="571480"/>
            <a:ext cx="2659049" cy="1714512"/>
          </a:xfrm>
          <a:prstGeom prst="rect">
            <a:avLst/>
          </a:prstGeom>
        </p:spPr>
      </p:pic>
      <p:pic>
        <p:nvPicPr>
          <p:cNvPr id="11" name="Рисунок 10" descr="20190405_10425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2714620"/>
            <a:ext cx="2794020" cy="1571636"/>
          </a:xfrm>
          <a:prstGeom prst="rect">
            <a:avLst/>
          </a:prstGeom>
        </p:spPr>
      </p:pic>
      <p:pic>
        <p:nvPicPr>
          <p:cNvPr id="12" name="Рисунок 11" descr="20190405_10445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86380" y="2643182"/>
            <a:ext cx="3230586" cy="1817205"/>
          </a:xfrm>
          <a:prstGeom prst="rect">
            <a:avLst/>
          </a:prstGeom>
        </p:spPr>
      </p:pic>
      <p:pic>
        <p:nvPicPr>
          <p:cNvPr id="13" name="Рисунок 12" descr="20190405_10454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71802" y="4500570"/>
            <a:ext cx="2952772" cy="1660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90405_110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-285776"/>
            <a:ext cx="9143999" cy="71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142976" y="2285992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из отряда «Юный пожарный»  показали родителям и детям из подготовительной А группы театрализованную постановку на тему «Огонь- друг, огонь враг»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-20190409-WA0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3429000"/>
            <a:ext cx="1737717" cy="2693946"/>
          </a:xfrm>
          <a:prstGeom prst="rect">
            <a:avLst/>
          </a:prstGeom>
        </p:spPr>
      </p:pic>
      <p:pic>
        <p:nvPicPr>
          <p:cNvPr id="12" name="Рисунок 11" descr="IMG-20190409-WA0003.jpg"/>
          <p:cNvPicPr>
            <a:picLocks noChangeAspect="1"/>
          </p:cNvPicPr>
          <p:nvPr/>
        </p:nvPicPr>
        <p:blipFill>
          <a:blip r:embed="rId6"/>
          <a:srcRect t="22151" r="2941" b="29855"/>
          <a:stretch>
            <a:fillRect/>
          </a:stretch>
        </p:blipFill>
        <p:spPr>
          <a:xfrm>
            <a:off x="6357950" y="3429000"/>
            <a:ext cx="2357454" cy="1857388"/>
          </a:xfrm>
          <a:prstGeom prst="rect">
            <a:avLst/>
          </a:prstGeom>
        </p:spPr>
      </p:pic>
      <p:pic>
        <p:nvPicPr>
          <p:cNvPr id="15" name="Рисунок 14" descr="IMG-20190409-WA0001.jpg"/>
          <p:cNvPicPr>
            <a:picLocks noChangeAspect="1"/>
          </p:cNvPicPr>
          <p:nvPr/>
        </p:nvPicPr>
        <p:blipFill>
          <a:blip r:embed="rId7"/>
          <a:srcRect r="-2941" b="34383"/>
          <a:stretch>
            <a:fillRect/>
          </a:stretch>
        </p:blipFill>
        <p:spPr>
          <a:xfrm>
            <a:off x="857224" y="3429000"/>
            <a:ext cx="250033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190405_110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99073" y="1600200"/>
            <a:ext cx="2545854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-285776"/>
            <a:ext cx="9143999" cy="714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IMG-20190409-WA0006.jpg"/>
          <p:cNvPicPr>
            <a:picLocks noChangeAspect="1"/>
          </p:cNvPicPr>
          <p:nvPr/>
        </p:nvPicPr>
        <p:blipFill>
          <a:blip r:embed="rId4"/>
          <a:srcRect t="19788" r="-1674" b="34547"/>
          <a:stretch>
            <a:fillRect/>
          </a:stretch>
        </p:blipFill>
        <p:spPr>
          <a:xfrm>
            <a:off x="2000232" y="1000108"/>
            <a:ext cx="550072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thumbs.dreamstime.com/z/flame-frame-382350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35828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_20190405_0912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928670"/>
            <a:ext cx="3048021" cy="2286016"/>
          </a:xfrm>
        </p:spPr>
      </p:pic>
      <p:pic>
        <p:nvPicPr>
          <p:cNvPr id="7" name="Рисунок 6" descr="IMG_20190405_09084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928670"/>
            <a:ext cx="3143240" cy="2357430"/>
          </a:xfrm>
          <a:prstGeom prst="rect">
            <a:avLst/>
          </a:prstGeom>
        </p:spPr>
      </p:pic>
      <p:pic>
        <p:nvPicPr>
          <p:cNvPr id="8" name="Рисунок 7" descr="IMG_20190405_0909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857628"/>
            <a:ext cx="2833708" cy="2125281"/>
          </a:xfrm>
          <a:prstGeom prst="rect">
            <a:avLst/>
          </a:prstGeom>
        </p:spPr>
      </p:pic>
      <p:pic>
        <p:nvPicPr>
          <p:cNvPr id="10" name="Рисунок 9" descr="IMG_20190405_0911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3857628"/>
            <a:ext cx="2976584" cy="2232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  </a:t>
            </a:r>
            <a:endParaRPr lang="ru-RU" dirty="0"/>
          </a:p>
        </p:txBody>
      </p:sp>
      <p:pic>
        <p:nvPicPr>
          <p:cNvPr id="7" name="Рисунок 6" descr="20180205_1017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1714488"/>
            <a:ext cx="2500330" cy="2387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143372" y="2000240"/>
            <a:ext cx="33575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был оформлен уголок юного пожарного. Родителями были изготовлены макет пожарной машины, огнетушителя. Воспитатели изготовили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помогут в игровой форме закрепить знания о правилах пожарной безопасности.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180205_1013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4143380"/>
            <a:ext cx="2809863" cy="2107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1785926"/>
            <a:ext cx="72152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года утром проводились минутки безопасности по пожарной безопасности. С детьми проводились беседы «Спички – не игрушка», «Огонь добрый и огонь злой»,  просмотры презентаций по пожарной тематике,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«Вывоз пожарного», «Что нужно для профессии пожарного»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180205_1017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595689"/>
            <a:ext cx="2000264" cy="2667018"/>
          </a:xfrm>
          <a:prstGeom prst="rect">
            <a:avLst/>
          </a:prstGeom>
        </p:spPr>
      </p:pic>
      <p:pic>
        <p:nvPicPr>
          <p:cNvPr id="13" name="Рисунок 12" descr="20180205_1017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3643314"/>
            <a:ext cx="3381400" cy="253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pic>
        <p:nvPicPr>
          <p:cNvPr id="9" name="Рисунок 8" descr="20180205_1015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1857365"/>
            <a:ext cx="2619394" cy="1964546"/>
          </a:xfrm>
          <a:prstGeom prst="rect">
            <a:avLst/>
          </a:prstGeom>
        </p:spPr>
      </p:pic>
      <p:pic>
        <p:nvPicPr>
          <p:cNvPr id="13" name="Рисунок 12" descr="20180205_1016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57290" y="1714488"/>
            <a:ext cx="2786083" cy="2089562"/>
          </a:xfrm>
          <a:prstGeom prst="rect">
            <a:avLst/>
          </a:prstGeom>
        </p:spPr>
      </p:pic>
      <p:pic>
        <p:nvPicPr>
          <p:cNvPr id="1026" name="Picture 2" descr="C:\Users\admin\Desktop\документы\ПРАВА МЕТОД\ПРАВА\IMG-e8dfb81959727d19ec1288fd8d69e68e-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52" y="4071942"/>
            <a:ext cx="2928958" cy="1928826"/>
          </a:xfrm>
          <a:prstGeom prst="rect">
            <a:avLst/>
          </a:prstGeom>
          <a:noFill/>
        </p:spPr>
      </p:pic>
      <p:pic>
        <p:nvPicPr>
          <p:cNvPr id="1027" name="Picture 3" descr="C:\Users\admin\Desktop\документы\ПРАВА МЕТОД\ПРАВА\IMG-da452b6fd62e22ea68bc460c38b5faa9-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2132" y="4071942"/>
            <a:ext cx="271464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85919" y="207167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родительском уголке разместили листовки, памятки, буклеты, по этой теме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_DSC0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3024185"/>
            <a:ext cx="4214842" cy="2809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проведения проекта «Юный пожарный» дети подготовительной  группы «Б» ознакомились с безопасностью в жизненных ситуациях, а именно с профессиями пожарного (01), также проводились беседы по пожарной безопасности, так как дети не зная опасность</a:t>
            </a:r>
            <a:r>
              <a:rPr lang="ru-RU" sz="2000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играют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огнем. И, порой, это знакомство заканчивается трагически.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обезопасить детей, как научить их необходимой осторожности в обращении с огнем? Всему этому детей нужно учить с дошкольного возраста.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Противопожарная пропаганда среди воспитанников группы является одним из важных направлений в воспитательно-образовательном процессе. Мы  читали  детям книги о пожарных, проводят первичное знакомство с правилами противопожарной безопасности, разыгрывали ситуации.                  </a:t>
            </a:r>
            <a:r>
              <a:rPr lang="ru-RU" dirty="0" smtClean="0"/>
              <a:t>     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744ca83e7bfb7daaa5ab6f4910107bc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https://thumbs.dreamstime.com/z/flame-frame-382350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r="-508" b="9350"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savelovskiy.mos.ru/upload/medialibrary/e1d/yunyy-pozharnyy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7143800" cy="9286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857224" y="164305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      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2214554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ребятами мы провели экскурсию по детскому саду , где познакомились с пожарной сигнализацией и с тем как нужно действовать при пожаре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 descr="IMG_20190405_0917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786" y="3429000"/>
            <a:ext cx="2952739" cy="2643182"/>
          </a:xfrm>
          <a:prstGeom prst="rect">
            <a:avLst/>
          </a:prstGeom>
        </p:spPr>
      </p:pic>
      <p:pic>
        <p:nvPicPr>
          <p:cNvPr id="13" name="Рисунок 12" descr="IMG_20190405_0918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71714" y="3500438"/>
            <a:ext cx="2805531" cy="2571744"/>
          </a:xfrm>
          <a:prstGeom prst="rect">
            <a:avLst/>
          </a:prstGeom>
        </p:spPr>
      </p:pic>
      <p:pic>
        <p:nvPicPr>
          <p:cNvPr id="14" name="Рисунок 13" descr="IMG_20190405_0920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4071942"/>
            <a:ext cx="2095514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653</Words>
  <PresentationFormat>Экран (4:3)</PresentationFormat>
  <Paragraphs>38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2018-10-12T03:19:54Z</dcterms:created>
  <dcterms:modified xsi:type="dcterms:W3CDTF">2019-04-11T07:00:25Z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1536343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