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0" r:id="rId5"/>
    <p:sldId id="261" r:id="rId6"/>
    <p:sldId id="262" r:id="rId7"/>
    <p:sldId id="263" r:id="rId8"/>
    <p:sldId id="265" r:id="rId9"/>
    <p:sldId id="284" r:id="rId10"/>
    <p:sldId id="288" r:id="rId11"/>
    <p:sldId id="289" r:id="rId12"/>
    <p:sldId id="290" r:id="rId13"/>
    <p:sldId id="292" r:id="rId14"/>
    <p:sldId id="294" r:id="rId15"/>
    <p:sldId id="273" r:id="rId16"/>
    <p:sldId id="279" r:id="rId17"/>
    <p:sldId id="274" r:id="rId18"/>
    <p:sldId id="275" r:id="rId19"/>
    <p:sldId id="276" r:id="rId20"/>
    <p:sldId id="277" r:id="rId21"/>
    <p:sldId id="278" r:id="rId22"/>
    <p:sldId id="29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09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96952-2F92-4A0B-AF58-A817E1C5729B}" type="datetimeFigureOut">
              <a:rPr lang="ru-RU" smtClean="0"/>
              <a:pPr/>
              <a:t>08.09.2017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6B843-5F36-4DA2-992D-771A0F1609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fb1950123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-1143032"/>
            <a:ext cx="7772400" cy="6072229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Проект летней оздоровительной работы</a:t>
            </a: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 МБДОУ детского сада  </a:t>
            </a: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№ 41</a:t>
            </a:r>
            <a:br>
              <a:rPr lang="ru-RU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комбинированного вида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«Здравствуй лето»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5929330"/>
            <a:ext cx="2643206" cy="714380"/>
          </a:xfrm>
        </p:spPr>
        <p:txBody>
          <a:bodyPr>
            <a:normAutofit fontScale="92500" lnSpcReduction="20000"/>
          </a:bodyPr>
          <a:lstStyle/>
          <a:p>
            <a:r>
              <a:rPr lang="ru-RU" sz="2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6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Карпунина</a:t>
            </a:r>
            <a:r>
              <a:rPr lang="ru-RU" sz="2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Ю.В</a:t>
            </a:r>
            <a:r>
              <a:rPr lang="ru-RU" sz="2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215106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 </a:t>
            </a:r>
            <a:br>
              <a:rPr lang="ru-RU" sz="1400" dirty="0"/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«Сказки»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Утренняя гимнастика «Воздушная»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Оформление книжных уголков в группах.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Выставка книг «Русские народные сказки»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Чтение сказок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Рассматривание иллюстраций к сказкам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Литературная викторина «В мире сказки»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Рисование «По страницам любимых сказок»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П/и: «Пузырь», «Матрешки»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С/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игра: «Библиотека»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Лепка персонажей сказок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 Прослушивание сказок в аудиозаписи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12.Конкурс детского рисунка: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«Поспешим на помощь краскам – нарисуем дружно сказку», «Разукрась героя сказки»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13. Забавы с мыльными пузырями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14. Гимнастика пробуждения «Пробуждение солнышка»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хождение по массажным коврикам.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15. Трудовая деятельность: убрать веточки с участка.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Консультация для родителей «Воспитание сказкой - радость встречи с книгой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Подготовить рисунок к русской народной сказке совместно с ребенком, после прочтения, для организации выставки в группе по теме «Русские народные сказки».</a:t>
            </a:r>
            <a:r>
              <a:rPr lang="ru-RU" sz="1400" b="1" dirty="0">
                <a:solidFill>
                  <a:srgbClr val="0070C0"/>
                </a:solidFill>
              </a:rPr>
              <a:t/>
            </a:r>
            <a:br>
              <a:rPr lang="ru-RU" sz="14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> 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 </a:t>
            </a:r>
            <a:br>
              <a:rPr lang="ru-RU" sz="1400" dirty="0"/>
            </a:br>
            <a:r>
              <a:rPr lang="ru-RU" sz="1400" dirty="0"/>
              <a:t> </a:t>
            </a:r>
            <a:br>
              <a:rPr lang="ru-RU" sz="1400" dirty="0"/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714908"/>
          </a:xfrm>
        </p:spPr>
        <p:txBody>
          <a:bodyPr>
            <a:normAutofit fontScale="90000"/>
          </a:bodyPr>
          <a:lstStyle/>
          <a:p>
            <a:r>
              <a:rPr lang="ru-RU" sz="1400" dirty="0"/>
              <a:t> </a:t>
            </a:r>
            <a:br>
              <a:rPr lang="ru-RU" sz="1400" dirty="0"/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«ПДД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Утренняя гимнастика «Воздушная»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2.Беседы: «Безопасное поведение на улице», «Сигналы светофора»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 Чтение художественной литературы: В. 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Семерин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«Запрещается – разрешается»;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Б. Житков «Что я видел»; 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С. Михалков «Дядя Степа милиционер»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Д/и: «Подбери колесо для машины»; «На чем я путешествую»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Проигрывание ситуаций по ПДД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Гимнастика пробуждения «Пробуждение солнышка»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хождение по ребристой доске.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С/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игры: «В автобусе»; «Путешествие» 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Строительные игры: «Гараж»; «Пассажирские остановки»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П/и: «Светофор»; «Цветные автомобили»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Опытническая работа (определение силы и направления ветра с помощью вертушек)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 Игры на песке «Дорога для машин»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12. Пальчиковая гимнастика «Транспорт»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13. Трудовая деятельность: (труд на участке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Оформление альбома «Правила дорожного движения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Консультация для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родителей по правилам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дорожного движения.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«Насекомые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1.Утренняя гимнастика «Почвенная»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2.Беседы о насекомых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3.Чтение художественной литературы: В. Бианки «Как 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муравьишка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домой спешил», К.  Чуковский «Муха – цокотуха», А.Пушкин «Сказка о царе 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Салтане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», «Разговор с пчелой» М. 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Бородицкая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4.Рисование на асфальте «Бабочки на лугу»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Д/и: «Найди ошибки художника»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Игра-перевоплощение «Если бы ты был бабочкой»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 П/и: «Медведь и пчелы», «Поймай комара»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С/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игра: «На даче»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Пальчиковая гимнастика «Насекомые»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Гимнастика пробуждения «Бабочка» хождение по ребристой доске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 Трудовая деятельность: уборка территории участка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12. Театрализация К.  Чуковский «Муха – цокотуха»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родителями, раздача буклетов «клещ выходит на охоту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родителями, консультация «Учите детей наблюдать»</a:t>
            </a: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solidFill>
                  <a:srgbClr val="0070C0"/>
                </a:solidFill>
              </a:rPr>
              <a:t/>
            </a:r>
            <a:br>
              <a:rPr lang="ru-RU" sz="1400" dirty="0">
                <a:solidFill>
                  <a:srgbClr val="0070C0"/>
                </a:solidFill>
              </a:rPr>
            </a:br>
            <a:endParaRPr lang="ru-RU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037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«Цветы»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1.Утренняя гимнастика «Почвенная»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Беседы о цветущих растениях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Чтение Ж. Санд «О чем говорят цветы»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Рассматривание иллюстраций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«Цветы»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П/и «Найди свой цвет», «Ровным кругом»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Д/и: «Собери букет», «Цветочный магазин»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Изготовление цветов из бумаги (способом оригами)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Экскурсия на цветник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Уход за цветами на клумбе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Трудовая деятельность (полив клумбы, растений).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10.С/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игра «Цветочный магазин»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11.Пальчиковая гимнастика «Цветы»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12.Опыты: «Мыльные пузыри»- тарелка, мыльный раствор, трубочка «Праздник мыльных пузырей».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13. Гимнастика пробуждения «Бабочка» хождение по массажным коврикам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14.Конкурс плетения венков «Цветочная мозаика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rgbClr val="0070C0"/>
                </a:solidFill>
              </a:rPr>
              <a:t/>
            </a:r>
            <a:br>
              <a:rPr lang="ru-RU" sz="1400" dirty="0">
                <a:solidFill>
                  <a:srgbClr val="0070C0"/>
                </a:solidFill>
              </a:rPr>
            </a:br>
            <a:r>
              <a:rPr lang="ru-RU" sz="1400" dirty="0">
                <a:solidFill>
                  <a:srgbClr val="0070C0"/>
                </a:solidFill>
              </a:rPr>
              <a:t> 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Работа с родителями: принести мыльные пузыри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Оформление альбома «Мой любимый цветок»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рисунки детей совместно с родителями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3929090"/>
          </a:xfrm>
        </p:spPr>
        <p:txBody>
          <a:bodyPr>
            <a:noAutofit/>
          </a:bodyPr>
          <a:lstStyle/>
          <a:p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этап – заключительный</a:t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sz="6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6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Рисование  на асфальте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«Что нам лето подарило»</a:t>
            </a:r>
            <a:endParaRPr lang="ru-RU" dirty="0"/>
          </a:p>
        </p:txBody>
      </p:sp>
      <p:pic>
        <p:nvPicPr>
          <p:cNvPr id="3" name="Рисунок 2" descr="IMG_20170726_09423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728" y="2428868"/>
            <a:ext cx="6357982" cy="40719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3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Сюжетно-ролевая игра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«Летние забавы»</a:t>
            </a:r>
            <a:endParaRPr lang="ru-RU" dirty="0"/>
          </a:p>
        </p:txBody>
      </p:sp>
      <p:pic>
        <p:nvPicPr>
          <p:cNvPr id="3" name="Рисунок 2" descr="IMG_20170720_104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1500174"/>
            <a:ext cx="3143272" cy="3214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IMG_20170720_10414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00166" y="3857628"/>
            <a:ext cx="3929090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20000"/>
                <a:lumOff val="8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Рисунок 5" descr="IMG_20170817_10045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86314" y="1500174"/>
            <a:ext cx="3929090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20000"/>
                <a:lumOff val="8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Рисование солнышка – нетрадиционными способами   </a:t>
            </a:r>
            <a:endParaRPr lang="ru-RU" dirty="0"/>
          </a:p>
        </p:txBody>
      </p:sp>
      <p:pic>
        <p:nvPicPr>
          <p:cNvPr id="3" name="Рисунок 2" descr="IMG_20170807_1138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5984" y="1500174"/>
            <a:ext cx="4786346" cy="3929090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Проигрывание ситуаций по ПДД</a:t>
            </a:r>
            <a:endParaRPr lang="ru-RU" dirty="0"/>
          </a:p>
        </p:txBody>
      </p:sp>
      <p:pic>
        <p:nvPicPr>
          <p:cNvPr id="3" name="Рисунок 2" descr="IMG_20170817_0936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1643050"/>
            <a:ext cx="3714744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IMG_20170817_0937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642918"/>
            <a:ext cx="378621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28601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Конкурс детского рисунка: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«Поспешим на помощь краскам – нарисуем дружно сказку»</a:t>
            </a:r>
            <a:endParaRPr lang="ru-RU" dirty="0"/>
          </a:p>
        </p:txBody>
      </p:sp>
      <p:pic>
        <p:nvPicPr>
          <p:cNvPr id="3" name="Рисунок 2" descr="IMG_20170817_092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2000240"/>
            <a:ext cx="3786214" cy="38576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 descr="IMG_20170817_0929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785926"/>
            <a:ext cx="3929058" cy="35004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6894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Создать условия, обеспечивающие охрану жизни и здоровья детей, предупреждение заболеваемости и травматизма.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Реализовать систему мероприятий, направленных на оздоровление и физическое развитие детей, их нравственное воспитание, развитие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любознательности и познавательной активности, формирование культурно –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гигиенических и трудовых навыков.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Осуществлять педагогическое и санитарное просвещение родителей по вопросам воспитания детей в летний период.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Продолжить эстетическое воспитание посредством развития музыкально-художественных способностей детей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Беседы о насекомых</a:t>
            </a:r>
            <a:endParaRPr lang="ru-RU" dirty="0"/>
          </a:p>
        </p:txBody>
      </p:sp>
      <p:pic>
        <p:nvPicPr>
          <p:cNvPr id="3" name="Рисунок 2" descr="IMG_20170817_1008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357430"/>
            <a:ext cx="5286412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ie-kartinki-dlya-fona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Экскурсия на цветник 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Уход за цветами на клумбе</a:t>
            </a:r>
            <a:endParaRPr lang="ru-RU" dirty="0"/>
          </a:p>
        </p:txBody>
      </p:sp>
      <p:pic>
        <p:nvPicPr>
          <p:cNvPr id="3" name="Рисунок 2" descr="IMG_20170807_1024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785926"/>
            <a:ext cx="5857884" cy="4016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fb1950123f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8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8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внимание!!!</a:t>
            </a:r>
            <a:endParaRPr lang="ru-RU" sz="8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6887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 представления о лете, о сезонных изменениях в природе;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дать понятие о роли солнца в жизни человека и всего живого;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формировать первичный исследовательский и познавательный интерес в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ходе экспериментирования с водой и песком;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уточнить представления детей о цветах, насекомых;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воспитывать бережное отношение к природе, умение замечать красоту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летней природы;</a:t>
            </a:r>
            <a:b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развивать творческие и конструктивные способности детей.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1484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 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Проблема здоровья детей была, есть и будет актуальной. Работа педагогического коллектива планируется с учетом выполнения задачи по полноценному физическому развитию, сохранению и укреплению здоровья детей.</a:t>
            </a:r>
            <a:b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Лето – самое благоприятное время для укрепления и развития детей. Работа в ДОУ в летний период должна быть организована так, чтобы дети провели его с радостью и удовольствием и получили заряд бодрости и здоровья.</a:t>
            </a:r>
            <a:r>
              <a:rPr lang="ru-RU" sz="2000" dirty="0">
                <a:solidFill>
                  <a:srgbClr val="0070C0"/>
                </a:solidFill>
              </a:rPr>
              <a:t/>
            </a:r>
            <a:br>
              <a:rPr lang="ru-RU" sz="2000" dirty="0">
                <a:solidFill>
                  <a:srgbClr val="0070C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дети, родители, педагогический коллектив.</a:t>
            </a:r>
            <a:b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Срок реализации проекта: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17 июля по 25 августа 2017 г.</a:t>
            </a:r>
            <a:b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информационно - познавательно -  оздоровительный.</a:t>
            </a:r>
            <a:b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участников: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коллективный.</a:t>
            </a:r>
            <a:b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продолжительности:</a:t>
            </a:r>
            <a:r>
              <a:rPr lang="ru-RU" sz="3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средней продолжительности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Иметь углубленные знания  о характерных особенностях лета. 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Приобрести  новые знания и впечатления об окружающем мире.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Ознакомиться с большим количеством народных игр («Матрешки», «Ровным кругом», «Мы топаем ногами» и т.д.)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улучшить показатели физических качеств: быстроты, ловкости, выносливости, силы, гибкости.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Ознакомиться с произведениями поэтов, писателей и художников на тему лето.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Овладеть расширенным словарным запасом.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Ознакомиться с правилами безопасного поведения на природе.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Повысить сопротивляемость организма детей к вирусным и простудным заболеваниям, снижение уровня заболеваемости. 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Оптимизация сотрудничества с родителями.</a:t>
            </a:r>
            <a:b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 fontScale="90000"/>
          </a:bodyPr>
          <a:lstStyle/>
          <a:p>
            <a:r>
              <a:rPr lang="ru-RU" sz="36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этап  – организационный</a:t>
            </a:r>
            <a: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Получение сведений о первоначальном уровне знаний на тему «Лето», выявление «пробелов» в этой области. Постановка цели и задач, определение  направлений, объектов и методов исследования, предварительная работа с детьми и их родителями, выбор оборудования и материалов. Методическое обеспечение проекта. Подбор художественной литературы.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«Лето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1.Утренняя гимнастика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«Солнечная»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Беседа: «Лето красное пришло» 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Чтение стихотворения «Вот и лето подоспело» В. </a:t>
            </a:r>
            <a:r>
              <a:rPr lang="ru-RU" sz="14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Данько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Рассматривание иллюстраций художников на тему лето. 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Слушание музыки «Солнышко смеется» 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Наблюдение-эксперимент за солнцем (через цветные стеклышки, солнечные очки, цветную слюду).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Рисование  на асфальте «Что нам лето подарило»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П/и: «Солнце и тень»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Трудовая деятельность: помочь вынести игрушки на участок. 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Гимнастика пробуждения «Солнышко»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хождение по массажным коврикам.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 Пальчиковая гимнастика «Лето»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12. Сюжетно-ролевая игра «Летние забавы»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13. Д/и: "Когда это бывает" 	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Консультация: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«Как одеть ребенка в жару</a:t>
            </a:r>
            <a:r>
              <a:rPr lang="ru-RU" sz="1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Принести для</a:t>
            </a:r>
            <a:b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наблюдения-эксперимента за солнцем;  солнечные очки, цветную слюду.</a:t>
            </a: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ON-LETO-PREV`YU-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5500726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Тема:«Солнце</a:t>
            </a:r>
            <a:r>
              <a:rPr lang="ru-RU" sz="2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1.Утренняя гимнастика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«Солнечная»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Беседа: «Солнышко красное»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Чтение загадок, стихов о солнце, солнечных и несолнечных лучах.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Д/и: «Выложи солнце»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Рисование солнышка – нетрадиционными способами    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П/и: «Солнышко и дождик», «Солнечные зайчики»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Спортивный досуг для детей «Солнце, воздух и вода – наши лучшие друзья»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Беседа-наблюдение «Солнечные лучи». Эксперимент «Вода в сосуде» - «Теплая или холодная?».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Гимнастика пробуждения «Солнышко»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хождение по ребристой доске.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10. С/</a:t>
            </a:r>
            <a:r>
              <a:rPr lang="ru-RU" sz="1600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 «Едим загорать»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11. Пальчиковая гимнастика «Солнце, тучка»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12. Трудовая деятельность: помочь вынести атрибуты для спортивного досуга.  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Консультация:</a:t>
            </a:r>
            <a:b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«Солнце, воздух и вода – наши верные друзья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> </a:t>
            </a:r>
            <a:br>
              <a:rPr lang="ru-RU" sz="1600" dirty="0"/>
            </a:br>
            <a:r>
              <a:rPr lang="ru-RU" sz="1600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76</Words>
  <Application>Microsoft Office PowerPoint</Application>
  <PresentationFormat>Экран (4:3)</PresentationFormat>
  <Paragraphs>23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Проект летней оздоровительной работы в МБДОУ детского сада  № 41 комбинированного вида   «Здравствуй лето» </vt:lpstr>
      <vt:lpstr>Задачи проекта:   1. Создать условия, обеспечивающие охрану жизни и здоровья детей, предупреждение заболеваемости и травматизма. 2. Реализовать систему мероприятий, направленных на оздоровление и физическое развитие детей, их нравственное воспитание, развитие любознательности и познавательной активности, формирование культурно – гигиенических и трудовых навыков. 3. Осуществлять педагогическое и санитарное просвещение родителей по вопросам воспитания детей в летний период. 4. Продолжить эстетическое воспитание посредством развития музыкально-художественных способностей детей </vt:lpstr>
      <vt:lpstr>Цель:  -  представления о лете, о сезонных изменениях в природе; - дать понятие о роли солнца в жизни человека и всего живого; - формировать первичный исследовательский и познавательный интерес в ходе экспериментирования с водой и песком; - уточнить представления детей о цветах, насекомых; - воспитывать бережное отношение к природе, умение замечать красоту летней природы; - развивать творческие и конструктивные способности детей. </vt:lpstr>
      <vt:lpstr>Актуальность проекта:   Проблема здоровья детей была, есть и будет актуальной. Работа педагогического коллектива планируется с учетом выполнения задачи по полноценному физическому развитию, сохранению и укреплению здоровья детей. Лето – самое благоприятное время для укрепления и развития детей. Работа в ДОУ в летний период должна быть организована так, чтобы дети провели его с радостью и удовольствием и получили заряд бодрости и здоровья. </vt:lpstr>
      <vt:lpstr>Участники проекта: дети, родители, педагогический коллектив. Срок реализации проекта: с 17 июля по 25 августа 2017 г. Тип проекта: информационно - познавательно -  оздоровительный. По количеству участников: коллективный. По продолжительности: средней продолжительности </vt:lpstr>
      <vt:lpstr>Ожидаемые результаты:  1. Иметь углубленные знания  о характерных особенностях лета.  2. Приобрести  новые знания и впечатления об окружающем мире. 3. Ознакомиться с большим количеством народных игр («Матрешки», «Ровным кругом», «Мы топаем ногами» и т.д.) - улучшить показатели физических качеств: быстроты, ловкости, выносливости, силы, гибкости. 4. Ознакомиться с произведениями поэтов, писателей и художников на тему лето. 5. Овладеть расширенным словарным запасом. 6. Ознакомиться с правилами безопасного поведения на природе. 7. Повысить сопротивляемость организма детей к вирусным и простудным заболеваниям, снижение уровня заболеваемости.  8. Оптимизация сотрудничества с родителями.   </vt:lpstr>
      <vt:lpstr>1 этап  – организационный.  Получение сведений о первоначальном уровне знаний на тему «Лето», выявление «пробелов» в этой области. Постановка цели и задач, определение  направлений, объектов и методов исследования, предварительная работа с детьми и их родителями, выбор оборудования и материалов. Методическое обеспечение проекта. Подбор художественной литературы. </vt:lpstr>
      <vt:lpstr>Тема: «Лето»   1.Утренняя гимнастика «Солнечная» 2. Беседа: «Лето красное пришло»  3. Чтение стихотворения «Вот и лето подоспело» В. Данько. 4. Рассматривание иллюстраций художников на тему лето.  5. Слушание музыки «Солнышко смеется»  6. Наблюдение-эксперимент за солнцем (через цветные стеклышки, солнечные очки, цветную слюду). 7. Рисование  на асфальте «Что нам лето подарило» 8. П/и: «Солнце и тень» 9. Трудовая деятельность: помочь вынести игрушки на участок.  10. Гимнастика пробуждения «Солнышко» хождение по массажным коврикам. 11. Пальчиковая гимнастика «Лето» 12. Сюжетно-ролевая игра «Летние забавы» 13. Д/и: "Когда это бывает"     Консультация: «Как одеть ребенка в жару»  Принести для наблюдения-эксперимента за солнцем;  солнечные очки, цветную слюду. </vt:lpstr>
      <vt:lpstr>  Тема:«Солнце»   1.Утренняя гимнастика «Солнечная» 2. Беседа: «Солнышко красное»  3. Чтение загадок, стихов о солнце, солнечных и несолнечных лучах. 4. Д/и: «Выложи солнце» 5. Рисование солнышка – нетрадиционными способами     6. П/и: «Солнышко и дождик», «Солнечные зайчики» 7. Спортивный досуг для детей «Солнце, воздух и вода – наши лучшие друзья» 8. Беседа-наблюдение «Солнечные лучи». Эксперимент «Вода в сосуде» - «Теплая или холодная?». 9. Гимнастика пробуждения «Солнышко» хождение по ребристой доске. 10. С/р: «Едим загорать» 11. Пальчиковая гимнастика «Солнце, тучка» 12. Трудовая деятельность: помочь вынести атрибуты для спортивного досуга.     Консультация: «Солнце, воздух и вода – наши верные друзья»            </vt:lpstr>
      <vt:lpstr>  Тема: «Сказки»   1. Утренняя гимнастика «Воздушная» 2. Оформление книжных уголков в группах. 3. Выставка книг «Русские народные сказки» 4. Чтение сказок 5. Рассматривание иллюстраций к сказкам  6. Литературная викторина «В мире сказки» 7. Рисование «По страницам любимых сказок» 8. П/и: «Пузырь», «Матрешки» 9. С/р игра: «Библиотека» 10. Лепка персонажей сказок 11. Прослушивание сказок в аудиозаписи 12.Конкурс детского рисунка:  «Поспешим на помощь краскам – нарисуем дружно сказку», «Разукрась героя сказки» 13. Забавы с мыльными пузырями 14. Гимнастика пробуждения «Пробуждение солнышка» хождение по массажным коврикам. 15. Трудовая деятельность: убрать веточки с участка.     Консультация для родителей «Воспитание сказкой - радость встречи с книгой»  Подготовить рисунок к русской народной сказке совместно с ребенком, после прочтения, для организации выставки в группе по теме «Русские народные сказки».       </vt:lpstr>
      <vt:lpstr>  Тема: «ПДД»    1. Утренняя гимнастика «Воздушная» 2.Беседы: «Безопасное поведение на улице», «Сигналы светофора» 3. Чтение художественной литературы: В. Семерин «Запрещается – разрешается»;  Б. Житков «Что я видел»;   С. Михалков «Дядя Степа милиционер» 4. Д/и: «Подбери колесо для машины»; «На чем я путешествую» 5. Проигрывание ситуаций по ПДД 6. Гимнастика пробуждения «Пробуждение солнышка» хождение по ребристой доске. 7. С/р игры: «В автобусе»; «Путешествие»   8. Строительные игры: «Гараж»; «Пассажирские остановки» 9. П/и: «Светофор»; «Цветные автомобили» 10. Опытническая работа (определение силы и направления ветра с помощью вертушек) 11. Игры на песке «Дорога для машин»  12. Пальчиковая гимнастика «Транспорт» 13. Трудовая деятельность: (труд на участке).   Оформление альбома «Правила дорожного движения» Консультация для родителей по правилам  дорожного движения. </vt:lpstr>
      <vt:lpstr>Тема: «Насекомые»   1.Утренняя гимнастика «Почвенная» 2.Беседы о насекомых 3.Чтение художественной литературы: В. Бианки «Как муравьишка домой спешил», К.  Чуковский «Муха – цокотуха», А.Пушкин «Сказка о царе Салтане», «Разговор с пчелой» М. Бородицкая 4.Рисование на асфальте «Бабочки на лугу» 5. Д/и: «Найди ошибки художника» 6. Игра-перевоплощение «Если бы ты был бабочкой» 7.  П/и: «Медведь и пчелы», «Поймай комара» 8. С/р игра: «На даче» 9. Пальчиковая гимнастика «Насекомые» 10. Гимнастика пробуждения «Бабочка» хождение по ребристой доске 11. Трудовая деятельность: уборка территории участка 12. Театрализация К.  Чуковский «Муха – цокотуха»   Работа с родителями, раздача буклетов «клещ выходит на охоту»  Работа с родителями, консультация «Учите детей наблюдать»   </vt:lpstr>
      <vt:lpstr>Тема: «Цветы»  1.Утренняя гимнастика «Почвенная» 2. Беседы о цветущих растениях 3. Чтение Ж. Санд «О чем говорят цветы» 4. Рассматривание иллюстраций «Цветы» 5. П/и «Найди свой цвет», «Ровным кругом» 6. Д/и: «Собери букет», «Цветочный магазин» 7. Изготовление цветов из бумаги (способом оригами) 8. Экскурсия на цветник  Уход за цветами на клумбе  9. Трудовая деятельность (полив клумбы, растений). 10.С/р игра «Цветочный магазин» 11.Пальчиковая гимнастика «Цветы» 12.Опыты: «Мыльные пузыри»- тарелка, мыльный раствор, трубочка «Праздник мыльных пузырей». 13. Гимнастика пробуждения «Бабочка» хождение по массажным коврикам 14.Конкурс плетения венков «Цветочная мозаика»   Работа с родителями: принести мыльные пузыри.  Оформление альбома «Мой любимый цветок»  рисунки детей совместно с родителями </vt:lpstr>
      <vt:lpstr>3 этап – заключительный        Презентация проекта</vt:lpstr>
      <vt:lpstr>Рисование  на асфальте  «Что нам лето подарило»</vt:lpstr>
      <vt:lpstr>Сюжетно-ролевая игра  «Летние забавы»</vt:lpstr>
      <vt:lpstr>Рисование солнышка – нетрадиционными способами   </vt:lpstr>
      <vt:lpstr>Проигрывание ситуаций по ПДД</vt:lpstr>
      <vt:lpstr>Конкурс детского рисунка:  «Поспешим на помощь краскам – нарисуем дружно сказку»</vt:lpstr>
      <vt:lpstr>Беседы о насекомых</vt:lpstr>
      <vt:lpstr>Экскурсия на цветник  Уход за цветами на клумбе</vt:lpstr>
      <vt:lpstr>Спасибо за 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летней оздоровительной работы в МБДОУ д/с № 41 комбинированного вида   «Здравствуй лето»</dc:title>
  <dc:creator>asus</dc:creator>
  <cp:lastModifiedBy>asus</cp:lastModifiedBy>
  <cp:revision>26</cp:revision>
  <dcterms:created xsi:type="dcterms:W3CDTF">2017-08-16T17:47:36Z</dcterms:created>
  <dcterms:modified xsi:type="dcterms:W3CDTF">2017-09-08T17:20:06Z</dcterms:modified>
</cp:coreProperties>
</file>