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303" r:id="rId2"/>
    <p:sldId id="283" r:id="rId3"/>
    <p:sldId id="277" r:id="rId4"/>
    <p:sldId id="305" r:id="rId5"/>
    <p:sldId id="299" r:id="rId6"/>
    <p:sldId id="284" r:id="rId7"/>
    <p:sldId id="297" r:id="rId8"/>
    <p:sldId id="285" r:id="rId9"/>
    <p:sldId id="302" r:id="rId10"/>
    <p:sldId id="286" r:id="rId11"/>
    <p:sldId id="287" r:id="rId12"/>
    <p:sldId id="288" r:id="rId13"/>
    <p:sldId id="262" r:id="rId14"/>
    <p:sldId id="295" r:id="rId15"/>
    <p:sldId id="270" r:id="rId16"/>
    <p:sldId id="269" r:id="rId17"/>
    <p:sldId id="282" r:id="rId18"/>
    <p:sldId id="275" r:id="rId19"/>
    <p:sldId id="272" r:id="rId20"/>
    <p:sldId id="256" r:id="rId21"/>
    <p:sldId id="265" r:id="rId22"/>
    <p:sldId id="278" r:id="rId23"/>
    <p:sldId id="289" r:id="rId24"/>
    <p:sldId id="290" r:id="rId25"/>
    <p:sldId id="291" r:id="rId26"/>
    <p:sldId id="294" r:id="rId27"/>
    <p:sldId id="292" r:id="rId28"/>
    <p:sldId id="26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lumMod val="75000"/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26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85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12468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41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1549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9721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7774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016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988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431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866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231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67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976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317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267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cxnSp>
          <p:nvCxnSpPr>
            <p:cNvPr id="7" name="Straight Connector 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50000"/>
                <a:alpha val="7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91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kolyan.net/uploads/posts/2009-10/1256992619_11.gif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ussiafaq.ru/netcat_files/89/105/6ac2acd097b7a90fb937e9bfe48a6850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http://img1.liveinternet.ru/images/attach/c/8/99/307/99307419_large_3Dgraphics_Bannanas_006923_29.jpg" TargetMode="Externa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hyperlink" Target="http://microstocker.com.ua/upload/image/fotos/big/151e45889ddd1ab3e7b14d2b72259f35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img1i.spoki.tvnet.lv/upload2/articles/62/621408/images/Brinumainie-ananasi-1.jpeg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hyperlink" Target="http://tvoj-kulinar.ucoz.ru/_ph/1/23915552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ovsibir.ru/up/2012/146/146-13-01.jpg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://fruitinfo.ru/data/tradeboard/18415/tradeboardjSBuFb_img.jpg" TargetMode="External"/><Relationship Id="rId9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akak.ru/steps/pictures/000/028/475_large.jpg" TargetMode="Externa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13.jpeg"/><Relationship Id="rId4" Type="http://schemas.openxmlformats.org/officeDocument/2006/relationships/image" Target="../media/image3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://kolyan.net/uploads/posts/2009-10/1256992619_11.gif" TargetMode="Externa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hyperlink" Target="http://img.sondakika.com/galeri/32/is-yerinde-dogru-beslenme-yontemleri_32673_b.jpg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img0.liveinternet.ru/images/attach/c/6/89/941/89941208_sok1b0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www.velvet.by/files/articles/soup.jpg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hyperlink" Target="http://img1.liveinternet.ru/images/attach/c/8/99/844/99844503_irlragu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g1.liveinternet.ru/images/attach/c/2/83/101/83101311_large_1293095538_1242568205_ogorod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akak.ru/steps/pictures/000/028/475_large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trk7.ru/static/uploaded/images/user/resized/1312293210_1277148022_kak_radikalno_i_bystro_poxudet_s_pomoshhyu_diet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o-moloke.ru/staff_files/3640137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08520" y="456505"/>
            <a:ext cx="86082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 В  МЛАДШЕЙ ГРУППЕ ПО ТЕМЕ  « ОВОЩИ»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4" descr="http://www.playcast.ru/uploads/2016/01/29/1704446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35" y="1724155"/>
            <a:ext cx="4078192" cy="367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883389_vegetable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0904" y="1800058"/>
            <a:ext cx="2814991" cy="3601268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5565201"/>
            <a:ext cx="5583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Воспитатель :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Киселева И.А.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№4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Приморского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3370" y="6211669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https://nsportal.ru/detskii-sad/vospitatelnaya-rabota/2020/09/06/prezentatsiya-po-poznavatelnomu-razvitiyu-v-mladshey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121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Grp="1"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5400600" cy="469586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32040" y="2828836"/>
            <a:ext cx="3456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>
              <a:buNone/>
            </a:pP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-243408"/>
            <a:ext cx="5400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r>
              <a:rPr lang="ru-RU" sz="2800" b="1" dirty="0"/>
              <a:t>Сильно плачут все вокруг,</a:t>
            </a:r>
          </a:p>
          <a:p>
            <a:r>
              <a:rPr lang="ru-RU" sz="2800" b="1" dirty="0"/>
              <a:t>Если мама </a:t>
            </a:r>
            <a:r>
              <a:rPr lang="ru-RU" sz="2800" b="1" dirty="0" smtClean="0"/>
              <a:t>режет…(лук)</a:t>
            </a:r>
            <a:endParaRPr lang="ru-RU" sz="2800" b="1" dirty="0"/>
          </a:p>
          <a:p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1973372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1" descr="Помидор пл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6523" y="1700808"/>
            <a:ext cx="5715757" cy="468052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71600" y="0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Всех круглее и краснее.</a:t>
            </a:r>
          </a:p>
          <a:p>
            <a:r>
              <a:rPr lang="ru-RU" sz="2400" b="1" dirty="0"/>
              <a:t>Он в салате всех вкуснее, </a:t>
            </a:r>
          </a:p>
          <a:p>
            <a:r>
              <a:rPr lang="ru-RU" sz="2400" b="1" dirty="0"/>
              <a:t>И ребята с давних пор </a:t>
            </a:r>
          </a:p>
          <a:p>
            <a:r>
              <a:rPr lang="ru-RU" sz="2400" b="1" dirty="0"/>
              <a:t>Очень любят... (помидор).</a:t>
            </a:r>
          </a:p>
        </p:txBody>
      </p:sp>
    </p:spTree>
    <p:extLst>
      <p:ext uri="{BB962C8B-B14F-4D97-AF65-F5344CB8AC3E}">
        <p14:creationId xmlns:p14="http://schemas.microsoft.com/office/powerpoint/2010/main" val="155003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55774" y="260647"/>
            <a:ext cx="526449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</a:rPr>
              <a:t>Кругла да гладка,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prstClr val="black"/>
                </a:solidFill>
              </a:rPr>
              <a:t>Откусишь-сладка.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prstClr val="black"/>
                </a:solidFill>
              </a:rPr>
              <a:t>Засела крепко</a:t>
            </a:r>
            <a:br>
              <a:rPr lang="ru-RU" sz="2400" b="1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prstClr val="black"/>
                </a:solidFill>
              </a:rPr>
              <a:t>На грядке </a:t>
            </a:r>
            <a:r>
              <a:rPr lang="ru-RU" sz="2400" b="1" dirty="0" smtClean="0">
                <a:solidFill>
                  <a:prstClr val="black"/>
                </a:solidFill>
              </a:rPr>
              <a:t>….. (репка)</a:t>
            </a:r>
            <a:endParaRPr lang="ru-RU" sz="2400" b="1" dirty="0">
              <a:solidFill>
                <a:prstClr val="black"/>
              </a:solidFill>
            </a:endParaRPr>
          </a:p>
        </p:txBody>
      </p:sp>
      <p:pic>
        <p:nvPicPr>
          <p:cNvPr id="14338" name="Picture 2" descr="https://im0-tub-ru.yandex.net/i?id=d92ba1ec5a6451c6991ac4c692ce215d&amp;n=33&amp;h=215&amp;w=2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1817834"/>
            <a:ext cx="5616622" cy="475253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6082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 descr="пере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848872" cy="5513831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116632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Игра  большой </a:t>
            </a:r>
            <a:r>
              <a:rPr lang="ru-RU" sz="2800" b="1" dirty="0"/>
              <a:t>- маленький</a:t>
            </a:r>
          </a:p>
        </p:txBody>
      </p:sp>
    </p:spTree>
    <p:extLst>
      <p:ext uri="{BB962C8B-B14F-4D97-AF65-F5344CB8AC3E}">
        <p14:creationId xmlns:p14="http://schemas.microsoft.com/office/powerpoint/2010/main" val="401898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ндрей\Desktop\огуре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920880" cy="576064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406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Помидор пл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0594" y="620687"/>
            <a:ext cx="7488832" cy="570723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950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416824" cy="5616624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629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7272808" cy="583264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6657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946937"/>
            <a:ext cx="3568610" cy="247896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1" descr="Помидор плод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77" y="3763416"/>
            <a:ext cx="3428167" cy="270661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yemekhikayeleri.com/fotograf/28095-saglikli-beslenme-6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7277" y="1001138"/>
            <a:ext cx="3428167" cy="2370561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03848" y="192969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Что лишнее?</a:t>
            </a:r>
            <a:endParaRPr lang="ru-RU" sz="3600" b="1" dirty="0"/>
          </a:p>
        </p:txBody>
      </p:sp>
      <p:pic>
        <p:nvPicPr>
          <p:cNvPr id="8" name="Picture 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6746" y="3749578"/>
            <a:ext cx="3323214" cy="272045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76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 descr="перец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821176"/>
            <a:ext cx="3384376" cy="2632159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5210" y="3821175"/>
            <a:ext cx="3628991" cy="263216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5210" y="548680"/>
            <a:ext cx="3628989" cy="262738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Фото на www.fotto.ru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149" y="565831"/>
            <a:ext cx="3384376" cy="262738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6592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kartinki-dlya-detej.ru/content/gallery_photo/1732/49116860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8208912" cy="563336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230832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ЧТО ЭТО?     НАЗОВИ ОДНИМ СЛОВОМ.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6136" y="9180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461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618" y="449717"/>
            <a:ext cx="3330500" cy="259228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57" y="3573016"/>
            <a:ext cx="3462881" cy="288031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2968" y="449717"/>
            <a:ext cx="3491480" cy="259228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2967" y="3573016"/>
            <a:ext cx="3483029" cy="266429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26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6676" y="476672"/>
            <a:ext cx="3726403" cy="2909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9677" y="3789040"/>
            <a:ext cx="3600400" cy="267294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0-tub-ru.yandex.net/i?id=d92ba1ec5a6451c6991ac4c692ce215d&amp;n=33&amp;h=215&amp;w=21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476672"/>
            <a:ext cx="3563932" cy="2808312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wallpaperstock.net/yellow-pear-wallpapers_13081_1600x12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3789040"/>
            <a:ext cx="3563932" cy="267294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150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капуста"/>
          <p:cNvPicPr preferRelativeResize="0"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620688"/>
            <a:ext cx="3600400" cy="25922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0" descr="картоф кореш"/>
          <p:cNvPicPr preferRelativeResize="0"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616941"/>
            <a:ext cx="3600400" cy="2565802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D:\всё с флешки\Картинки для занятий1\preview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620688"/>
            <a:ext cx="3384376" cy="259228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465487"/>
            <a:ext cx="3384376" cy="2717256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241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6835" y="507362"/>
            <a:ext cx="59547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   Что </a:t>
            </a:r>
            <a:r>
              <a:rPr lang="ru-RU" sz="3200" b="1" dirty="0">
                <a:solidFill>
                  <a:schemeClr val="accent2"/>
                </a:solidFill>
              </a:rPr>
              <a:t>делают из овощей?</a:t>
            </a:r>
          </a:p>
        </p:txBody>
      </p:sp>
      <p:pic>
        <p:nvPicPr>
          <p:cNvPr id="3" name="Picture 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421172" cy="475252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1979712" y="1155812"/>
            <a:ext cx="4392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Овощной салат</a:t>
            </a:r>
          </a:p>
        </p:txBody>
      </p:sp>
    </p:spTree>
    <p:extLst>
      <p:ext uri="{BB962C8B-B14F-4D97-AF65-F5344CB8AC3E}">
        <p14:creationId xmlns:p14="http://schemas.microsoft.com/office/powerpoint/2010/main" val="15900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7704856" cy="5195559"/>
          </a:xfrm>
          <a:prstGeom prst="rect">
            <a:avLst/>
          </a:prstGeom>
          <a:noFill/>
          <a:ln w="349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23728" y="260648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сок</a:t>
            </a:r>
          </a:p>
        </p:txBody>
      </p:sp>
    </p:spTree>
    <p:extLst>
      <p:ext uri="{BB962C8B-B14F-4D97-AF65-F5344CB8AC3E}">
        <p14:creationId xmlns:p14="http://schemas.microsoft.com/office/powerpoint/2010/main" val="44496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74371"/>
            <a:ext cx="7056784" cy="4950973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620688"/>
            <a:ext cx="37983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Варят </a:t>
            </a:r>
            <a:r>
              <a:rPr lang="ru-RU" sz="2800" b="1" dirty="0" smtClean="0"/>
              <a:t>овощной суп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98582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g4.postila.ru/storage/4128000/4097002/a8564b80c576b25576aaa7968c95ce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340768"/>
            <a:ext cx="7704856" cy="4896544"/>
          </a:xfrm>
          <a:prstGeom prst="rect">
            <a:avLst/>
          </a:prstGeom>
          <a:noFill/>
          <a:ln w="349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35696" y="542437"/>
            <a:ext cx="316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/>
              <a:t>Варят борщ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52730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620688"/>
            <a:ext cx="42524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Овощи жарят </a:t>
            </a:r>
            <a:r>
              <a:rPr lang="ru-RU" sz="2800" b="1" dirty="0"/>
              <a:t>и </a:t>
            </a:r>
            <a:r>
              <a:rPr lang="ru-RU" sz="2800" b="1" dirty="0" smtClean="0"/>
              <a:t>тушат</a:t>
            </a:r>
            <a:endParaRPr lang="ru-RU" sz="2800" b="1" dirty="0"/>
          </a:p>
        </p:txBody>
      </p:sp>
      <p:pic>
        <p:nvPicPr>
          <p:cNvPr id="5" name="Picture 9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600450" cy="3158969"/>
          </a:xfrm>
          <a:prstGeom prst="rect">
            <a:avLst/>
          </a:prstGeom>
          <a:noFill/>
          <a:ln w="349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menudlyavas.ru/wp-content/uploads/2015/11/1jlb5kv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3123842"/>
            <a:ext cx="4641060" cy="3471870"/>
          </a:xfrm>
          <a:prstGeom prst="rect">
            <a:avLst/>
          </a:prstGeom>
          <a:noFill/>
          <a:ln w="317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821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908720"/>
            <a:ext cx="6408712" cy="5243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627784" y="409019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       </a:t>
            </a:r>
            <a:r>
              <a:rPr lang="ru-RU" sz="4000" b="1" dirty="0" smtClean="0">
                <a:solidFill>
                  <a:srgbClr val="FF0000"/>
                </a:solidFill>
              </a:rPr>
              <a:t>Молодцы!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98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8496944" cy="48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764705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растут овощи?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28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%D1%81%D0%B5%D0%B1%D0%B5%D1%83%D0%BC%D0%B5%D0%BB%D0%B5%D1%86.%D1%80%D1%84/wp-content/uploads/2016/03/dbef6ca71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://062013.imgbb.ru/user/72/722301/10c2594756a15713e59c1f08548f538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05" t="424" r="2831" b="1207"/>
          <a:stretch/>
        </p:blipFill>
        <p:spPr bwMode="auto">
          <a:xfrm>
            <a:off x="0" y="-1"/>
            <a:ext cx="9144000" cy="682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 rot="10800000" flipH="1" flipV="1">
            <a:off x="460375" y="181867"/>
            <a:ext cx="868362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огороде много гряд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Тут и репа и салат.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Тут свёкла и горох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картофель разве плох?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 зелёный огород</a:t>
            </a:r>
          </a:p>
          <a:p>
            <a:pPr algn="just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 прокормит целый год.</a:t>
            </a:r>
          </a:p>
        </p:txBody>
      </p:sp>
    </p:spTree>
    <p:extLst>
      <p:ext uri="{BB962C8B-B14F-4D97-AF65-F5344CB8AC3E}">
        <p14:creationId xmlns:p14="http://schemas.microsoft.com/office/powerpoint/2010/main" val="24637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704" y="1916832"/>
            <a:ext cx="419177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148064" y="2828836"/>
            <a:ext cx="360040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надела сто рубах,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Захрустела на зубах.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(Капуста)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28551" y="561811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«Загадки - складки»</a:t>
            </a:r>
          </a:p>
        </p:txBody>
      </p:sp>
    </p:spTree>
    <p:extLst>
      <p:ext uri="{BB962C8B-B14F-4D97-AF65-F5344CB8AC3E}">
        <p14:creationId xmlns:p14="http://schemas.microsoft.com/office/powerpoint/2010/main" val="266898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799037"/>
            <a:ext cx="6552728" cy="504056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9781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Оранжевый спрятан  корешок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Сверху виден лишь вершок.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подцепишь ловко –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руках...(морковка)</a:t>
            </a:r>
          </a:p>
        </p:txBody>
      </p:sp>
    </p:spTree>
    <p:extLst>
      <p:ext uri="{BB962C8B-B14F-4D97-AF65-F5344CB8AC3E}">
        <p14:creationId xmlns:p14="http://schemas.microsoft.com/office/powerpoint/2010/main" val="18154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7724"/>
            <a:ext cx="56166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Кругла, рассыпчата, бела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стол она с полей пришла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посоли ее немножко,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правда вкусная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...(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картошка) </a:t>
            </a:r>
          </a:p>
        </p:txBody>
      </p:sp>
      <p:pic>
        <p:nvPicPr>
          <p:cNvPr id="3" name="Picture 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984776" cy="4320480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479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267906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крепкие ребятки</a:t>
            </a:r>
          </a:p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листьях прячутся на грядке.</a:t>
            </a:r>
          </a:p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Лежебоки-близнецы</a:t>
            </a:r>
          </a:p>
          <a:p>
            <a:pPr marL="4572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Зеленеют… (огурцы)</a:t>
            </a:r>
          </a:p>
        </p:txBody>
      </p:sp>
      <p:pic>
        <p:nvPicPr>
          <p:cNvPr id="3" name="Picture 3" descr="C:\Users\андрей\Desktop\огурец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855145"/>
            <a:ext cx="5976664" cy="439248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3809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9"/>
            <a:ext cx="5310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На жарком солнышке подсох</a:t>
            </a:r>
            <a:br>
              <a:rPr lang="ru-RU" sz="2400" b="1" dirty="0"/>
            </a:br>
            <a:r>
              <a:rPr lang="ru-RU" sz="2400" b="1" dirty="0"/>
              <a:t>И рвется из стручков </a:t>
            </a:r>
            <a:r>
              <a:rPr lang="ru-RU" sz="2400" b="1" dirty="0" smtClean="0"/>
              <a:t>… (горох )</a:t>
            </a:r>
            <a:endParaRPr lang="ru-RU" sz="2400" b="1" dirty="0"/>
          </a:p>
        </p:txBody>
      </p:sp>
      <p:pic>
        <p:nvPicPr>
          <p:cNvPr id="16386" name="Picture 2" descr="http://resteqio.ru/wp-content/uploads/2015/08/v-kakom-vide-davat-rebenku-svegij-zelenyj-goroh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7056784" cy="4757638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461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582</TotalTime>
  <Words>190</Words>
  <Application>Microsoft Office PowerPoint</Application>
  <PresentationFormat>Экран (4:3)</PresentationFormat>
  <Paragraphs>49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AMDen</cp:lastModifiedBy>
  <cp:revision>46</cp:revision>
  <dcterms:created xsi:type="dcterms:W3CDTF">2015-11-09T12:47:49Z</dcterms:created>
  <dcterms:modified xsi:type="dcterms:W3CDTF">2020-09-06T16:46:30Z</dcterms:modified>
</cp:coreProperties>
</file>