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91" r:id="rId14"/>
    <p:sldId id="292" r:id="rId15"/>
    <p:sldId id="293" r:id="rId16"/>
    <p:sldId id="294" r:id="rId17"/>
    <p:sldId id="296" r:id="rId18"/>
    <p:sldId id="295" r:id="rId19"/>
    <p:sldId id="274" r:id="rId20"/>
    <p:sldId id="285" r:id="rId21"/>
    <p:sldId id="290" r:id="rId22"/>
    <p:sldId id="279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9"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EEA7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03" autoAdjust="0"/>
    <p:restoredTop sz="97722" autoAdjust="0"/>
  </p:normalViewPr>
  <p:slideViewPr>
    <p:cSldViewPr>
      <p:cViewPr>
        <p:scale>
          <a:sx n="57" d="100"/>
          <a:sy n="57" d="100"/>
        </p:scale>
        <p:origin x="-3174" y="-1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236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194AC-0A4D-4762-B6C9-5F6E53881591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AC6BA-BAEB-499C-A0CF-5C7E16415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BBAAE1E-4DDC-4FCA-8F34-D233D4127C95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3C7E028-2DAF-4AA3-9726-E6A56DB2B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100000"/>
                <a:shade val="100000"/>
                <a:hueMod val="100000"/>
                <a:satMod val="106000"/>
                <a:lumMod val="100000"/>
              </a:schemeClr>
            </a:gs>
            <a:gs pos="0">
              <a:schemeClr val="bg2">
                <a:tint val="100000"/>
                <a:shade val="100000"/>
                <a:hueMod val="100000"/>
                <a:satMod val="106000"/>
                <a:lumMod val="100000"/>
              </a:schemeClr>
            </a:gs>
            <a:gs pos="0">
              <a:schemeClr val="bg2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125113" cy="924475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/>
              <a:t>Муниципальное казенное дошкольное образовательное учреждение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Новобирюсинский детский сад «Солнышко».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184775" y="4941168"/>
            <a:ext cx="3959225" cy="191683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6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6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>
              <a:buNone/>
            </a:pP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руководитель:</a:t>
            </a:r>
          </a:p>
          <a:p>
            <a:pPr>
              <a:buNone/>
            </a:pP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Мисевра Камила Наримановна.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8962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28302" y="6355676"/>
            <a:ext cx="37830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2018 год.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Администратор\Downloads\img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2643182"/>
            <a:ext cx="4786346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65699540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332656"/>
            <a:ext cx="8358245" cy="6120679"/>
          </a:xfrm>
        </p:spPr>
        <p:txBody>
          <a:bodyPr>
            <a:noAutofit/>
          </a:bodyPr>
          <a:lstStyle/>
          <a:p>
            <a:pPr fontAlgn="base"/>
            <a:r>
              <a:rPr lang="ru-RU" sz="2400" b="1" dirty="0" smtClean="0"/>
              <a:t>Этапы реализации проекта:</a:t>
            </a:r>
            <a:endParaRPr lang="ru-RU" sz="2400" dirty="0" smtClean="0"/>
          </a:p>
          <a:p>
            <a:r>
              <a:rPr lang="ru-RU" sz="2400" b="1" u="sng" dirty="0" smtClean="0"/>
              <a:t>1 этап – </a:t>
            </a:r>
            <a:r>
              <a:rPr lang="ru-RU" sz="2400" b="1" dirty="0" smtClean="0"/>
              <a:t>организационно – диагностический</a:t>
            </a:r>
            <a:endParaRPr lang="ru-RU" sz="2400" dirty="0" smtClean="0"/>
          </a:p>
          <a:p>
            <a:r>
              <a:rPr lang="ru-RU" sz="2400" b="1" dirty="0" smtClean="0"/>
              <a:t>Цель:</a:t>
            </a:r>
            <a:r>
              <a:rPr lang="ru-RU" sz="2400" dirty="0" smtClean="0"/>
              <a:t> Мониторинговые, диагностические исследования, анкетирование родителей и определение перспектив. Установление партнёрских отношений педагогов, родителей, детей, создания единого </a:t>
            </a:r>
            <a:r>
              <a:rPr lang="ru-RU" sz="2400" dirty="0" err="1" smtClean="0"/>
              <a:t>социокультурного</a:t>
            </a:r>
            <a:r>
              <a:rPr lang="ru-RU" sz="2400" dirty="0" smtClean="0"/>
              <a:t> пространства. Составление перспективного плана мероприятий, подготовка к проведению мероприятий. </a:t>
            </a:r>
          </a:p>
          <a:p>
            <a:pPr marL="0" indent="0" algn="ctr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1057672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0" y="0"/>
            <a:ext cx="8715436" cy="685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0" y="0"/>
            <a:ext cx="8929718" cy="6643710"/>
          </a:xfrm>
        </p:spPr>
        <p:txBody>
          <a:bodyPr/>
          <a:lstStyle/>
          <a:p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b="1" u="sng" dirty="0" smtClean="0"/>
              <a:t>2 этап - </a:t>
            </a:r>
            <a:r>
              <a:rPr lang="ru-RU" sz="2400" b="1" dirty="0" smtClean="0"/>
              <a:t> формирующий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Цель:</a:t>
            </a:r>
            <a:r>
              <a:rPr lang="ru-RU" sz="2400" dirty="0" smtClean="0"/>
              <a:t> Создать эмоционально благополучную атмосферу дома и в детском саду, где взаимоотношения между взрослыми и детьми построены на основе доброжелательности и взаимоуважении, где ребенок будет чувствовать себя желанным и защищенным. Проведение родительского собрания на тему: «Роль сказки в жизни ребенка», «Наши достижения», «Роль сказки в семье», «Сказка как средство воспитания нравственных качеств у ребенка», «Роль сказок, мультфильмов, детских передач в воспитании детей». Изготовление декораций к сказкам, костюмов сказочных героев, атрибутов.</a:t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058016954"/>
      </p:ext>
    </p:extLst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476672"/>
            <a:ext cx="8643998" cy="61670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 smtClean="0"/>
              <a:t>3 этап- </a:t>
            </a:r>
            <a:r>
              <a:rPr lang="ru-RU" sz="2800" b="1" dirty="0" smtClean="0"/>
              <a:t>обобщающий </a:t>
            </a:r>
            <a:endParaRPr lang="ru-RU" sz="2800" dirty="0" smtClean="0"/>
          </a:p>
          <a:p>
            <a:r>
              <a:rPr lang="ru-RU" sz="2800" b="1" dirty="0" smtClean="0"/>
              <a:t>Цель: </a:t>
            </a:r>
            <a:r>
              <a:rPr lang="ru-RU" sz="2800" dirty="0" smtClean="0"/>
              <a:t>Анкетирование родителей и диагностика уровня </a:t>
            </a:r>
            <a:r>
              <a:rPr lang="ru-RU" sz="2800" dirty="0" err="1" smtClean="0"/>
              <a:t>сформированности</a:t>
            </a:r>
            <a:r>
              <a:rPr lang="ru-RU" sz="2800" dirty="0" smtClean="0"/>
              <a:t> знаний детей. Анализ и подведение итогов работы.</a:t>
            </a:r>
          </a:p>
          <a:p>
            <a:r>
              <a:rPr lang="ru-RU" sz="2800" dirty="0" smtClean="0"/>
              <a:t>Третий этап включает в себя презентацию проекта.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470515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134455" cy="1243033"/>
          </a:xfrm>
        </p:spPr>
        <p:txBody>
          <a:bodyPr/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Педагоги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400" dirty="0" smtClean="0"/>
              <a:t>Оснащение      развивающей      предметно-пространственной среды в группе: обновление книжного фонда, пополнение библиотеки книжками-самоделками</a:t>
            </a:r>
            <a:br>
              <a:rPr lang="ru-RU" sz="14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C:\Users\Администратор\Desktop\МУЗ.РУК\сказки\20180315_11525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893073" y="1035829"/>
            <a:ext cx="507210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285984" y="1"/>
            <a:ext cx="4500594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результатов проектной деятельности: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Администратор\Desktop\МУЗ.РУК\сказки\20180315_12120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785824" y="1500177"/>
            <a:ext cx="6143645" cy="457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Администратор\Desktop\МУЗ.РУК\сказки\20180315_12121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786178" y="1500178"/>
            <a:ext cx="614364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Создание различных видов театра и театральных костюмов</a:t>
            </a:r>
            <a:br>
              <a:rPr lang="ru-RU" dirty="0" smtClean="0"/>
            </a:br>
            <a:r>
              <a:rPr lang="ru-RU" dirty="0" smtClean="0"/>
              <a:t>фильмотеки  (мультипликационные и художественные фильмы</a:t>
            </a:r>
            <a:r>
              <a:rPr lang="ru-RU" sz="2000" dirty="0" smtClean="0"/>
              <a:t>).</a:t>
            </a: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>
                <a:latin typeface="+mn-lt"/>
              </a:rPr>
              <a:t>Родители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Самореализация родителей как субъектов образовательной деятельности, возможность конструктивного сотрудничества   ДОУ  с семьями воспитанников, создание благоприятного микроклимата в детско-родительском коллективе.</a:t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 Активизация и обогащение педагогических знаний и умений родителей.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3" name="Рисунок 2" descr="F:\Ю\20170307_11323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1928802"/>
            <a:ext cx="6072230" cy="492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285728"/>
          <a:ext cx="8643998" cy="6286544"/>
        </p:xfrm>
        <a:graphic>
          <a:graphicData uri="http://schemas.openxmlformats.org/drawingml/2006/table">
            <a:tbl>
              <a:tblPr/>
              <a:tblGrid>
                <a:gridCol w="2980689"/>
                <a:gridCol w="5663309"/>
              </a:tblGrid>
              <a:tr h="62865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Дети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приобщение к художественной литературе и театральной деятельности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расширение кругозора о сказках, их авторах, персонажах, формирование умения сочинять, иллюстрировать, инсценировать сказки.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освоение невербальных средств общения (жесты, мимика, движения)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связной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выразительной речи детей, обогащение словарного запаса, повышение уровня коммуникативных способностей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формирование навыков самостоятельности,</a:t>
                      </a: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активности, расширение нравственных представлений 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i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эффективное развитие творчества и познавательного мышления дошкольника.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204" marR="62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Ю\20160510_10151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14356"/>
            <a:ext cx="4214810" cy="6143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71545"/>
          </a:xfrm>
        </p:spPr>
        <p:txBody>
          <a:bodyPr/>
          <a:lstStyle/>
          <a:p>
            <a:r>
              <a:rPr lang="ru-RU" sz="2000" dirty="0" smtClean="0">
                <a:latin typeface="+mn-lt"/>
              </a:rPr>
              <a:t>Сказка «Озорные пальчики» (младшая группа).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 smtClean="0"/>
              <a:t>Автор: Сирота М.С. </a:t>
            </a:r>
            <a:br>
              <a:rPr lang="ru-RU" sz="2000" dirty="0" smtClean="0"/>
            </a:br>
            <a:endParaRPr lang="ru-RU" sz="2000" dirty="0">
              <a:latin typeface="+mn-lt"/>
            </a:endParaRPr>
          </a:p>
        </p:txBody>
      </p:sp>
      <p:pic>
        <p:nvPicPr>
          <p:cNvPr id="4" name="Рисунок 3" descr="F:\Ю\20160510_1020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785794"/>
            <a:ext cx="492919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дминистратор\Desktop\МУЗ.РУК\сказки\фото\20171215_1041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857232"/>
            <a:ext cx="6429420" cy="57864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0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Музыкально-театральная постановка по </a:t>
            </a:r>
            <a:r>
              <a:rPr lang="ru-RU" dirty="0" err="1" smtClean="0"/>
              <a:t>р.н</a:t>
            </a:r>
            <a:r>
              <a:rPr lang="ru-RU" dirty="0" smtClean="0"/>
              <a:t> сказке «Репка»(средняя группа).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дминистратор\Desktop\МУЗ.РУК\сказки\фото\20171215_10503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50032" y="1607332"/>
            <a:ext cx="4286282" cy="4786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C:\Users\Администратор\Desktop\МУЗ.РУК\сказки\фото\20171215_10471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893455" y="2250289"/>
            <a:ext cx="4143404" cy="435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357166"/>
            <a:ext cx="7125113" cy="1038764"/>
          </a:xfrm>
        </p:spPr>
        <p:txBody>
          <a:bodyPr/>
          <a:lstStyle/>
          <a:p>
            <a:r>
              <a:rPr lang="ru-RU" sz="2800" dirty="0" smtClean="0"/>
              <a:t>«Сказка про </a:t>
            </a:r>
            <a:r>
              <a:rPr lang="ru-RU" sz="2800" dirty="0" err="1" smtClean="0"/>
              <a:t>Капризку</a:t>
            </a:r>
            <a:r>
              <a:rPr lang="ru-RU" sz="2800" dirty="0" smtClean="0"/>
              <a:t>» (старшая группа). Автор: </a:t>
            </a:r>
            <a:r>
              <a:rPr lang="ru-RU" sz="2800" dirty="0" err="1" smtClean="0"/>
              <a:t>Злотина</a:t>
            </a:r>
            <a:r>
              <a:rPr lang="ru-RU" sz="2800" dirty="0" smtClean="0"/>
              <a:t> В.Н.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022852565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52565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 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</a:t>
            </a:r>
            <a:r>
              <a:rPr lang="ru-RU" sz="1800" b="1" dirty="0" smtClean="0"/>
              <a:t>Паспорт  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06" y="1357299"/>
          <a:ext cx="9072594" cy="1022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4"/>
                <a:gridCol w="4572000"/>
              </a:tblGrid>
              <a:tr h="3333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3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По типу проектной деятельности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Творческий,</a:t>
                      </a:r>
                      <a:r>
                        <a:rPr lang="ru-RU" sz="1400" i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 познавательно-речевой.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По количеству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Групповой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084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/>
                        </a:rPr>
                        <a:t>Раздел программы</a:t>
                      </a: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Образовательная программа МКДОУ </a:t>
                      </a:r>
                      <a:r>
                        <a:rPr lang="ru-RU" sz="1400" dirty="0" err="1">
                          <a:latin typeface="+mn-lt"/>
                          <a:ea typeface="Times New Roman"/>
                          <a:cs typeface="Times New Roman"/>
                        </a:rPr>
                        <a:t>Новобирюсинского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 детского сада «Солнышко».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Приоритетная образовательная область: Художественно-эстетическое развитие.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Интеграция ОО: речевое развитие, познавательное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23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/>
                        </a:rPr>
                        <a:t>Продолжительность</a:t>
                      </a: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Times New Roman"/>
                          <a:cs typeface="Times New Roman"/>
                        </a:rPr>
                        <a:t>Краткосрочный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: сентябрь 2017г. – март 2018г.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191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/>
                        </a:rPr>
                        <a:t>Цель:</a:t>
                      </a: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Развитие творческого потенциала, активной, самостоятельной, эмоционально-отзывчивой, социально-компетентной и развивающейся личности, личности как субъекта деятельности.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46098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Задачи: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1.Создание условий для приобщения детей к художественной литературе.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2. Развитие у детей познавательных способностей, любознательности, памяти, устной и связанной речи через театрализацию.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3.Развитие предпосылок ценностно-смыслового восприятия и понимания художественных произведений (отношение к добру и злу, анализ и оценка поведения героев, умение чувствовать и понимать другого и т.д.).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23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/>
                        </a:rPr>
                        <a:t>Участники проекта</a:t>
                      </a: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- Дети </a:t>
                      </a:r>
                      <a:r>
                        <a:rPr lang="ru-RU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(2 </a:t>
                      </a:r>
                      <a:r>
                        <a:rPr lang="ru-RU" sz="1400" b="1" dirty="0">
                          <a:latin typeface="+mn-lt"/>
                          <a:ea typeface="Times New Roman"/>
                          <a:cs typeface="Times New Roman"/>
                        </a:rPr>
                        <a:t>– 7 лет);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06727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+mn-lt"/>
                          <a:ea typeface="Times New Roman"/>
                          <a:cs typeface="Times New Roman"/>
                        </a:rPr>
                        <a:t>Этапы реализации проекта:</a:t>
                      </a:r>
                      <a:endParaRPr lang="ru-RU" sz="11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marR="21590" fontAlgn="base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1400" spc="-5" dirty="0">
                          <a:latin typeface="+mn-lt"/>
                          <a:ea typeface="Times New Roman"/>
                          <a:cs typeface="Times New Roman"/>
                        </a:rPr>
                        <a:t>этап – организационный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21590" marR="21590" fontAlgn="base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400" spc="-5" dirty="0">
                          <a:latin typeface="+mn-lt"/>
                          <a:ea typeface="Times New Roman"/>
                          <a:cs typeface="Times New Roman"/>
                        </a:rPr>
                        <a:t>этап -  практический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R="21590" fontAlgn="base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400" spc="15" dirty="0">
                          <a:latin typeface="+mn-lt"/>
                          <a:ea typeface="Times New Roman"/>
                          <a:cs typeface="Times New Roman"/>
                        </a:rPr>
                        <a:t>3 этап -  </a:t>
                      </a: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Заключительный (обобщающий)</a:t>
                      </a:r>
                      <a:endParaRPr lang="ru-RU" sz="11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00046323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:\Users\Администратор\Desktop\МУЗ.РУК\сказки\фото\20171215_10552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36934" y="906050"/>
            <a:ext cx="2667000" cy="3140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Администратор\Desktop\МУЗ.РУК\сказки\фото\20171215_1056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741213" y="1116779"/>
            <a:ext cx="344805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Администратор\Desktop\МУЗ.РУК\сказки\фото\20171215_11033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3829050"/>
            <a:ext cx="3700467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000107"/>
          </a:xfrm>
        </p:spPr>
        <p:txBody>
          <a:bodyPr/>
          <a:lstStyle/>
          <a:p>
            <a:r>
              <a:rPr lang="ru-RU" sz="1800" u="sng" dirty="0" smtClean="0"/>
              <a:t>СПЕКТАКЛЬ ПО СКАЗКЕ «Как ежик счастье искал»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(Подготовительная группа). Автор:  Хоменко В.Г.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3755212394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Администратор\Desktop\МУЗ.РУК\сказки\фото\20171215_11102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43001" y="-1143001"/>
            <a:ext cx="6858000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/>
              <a:t>«В сказке сила, благодаря которой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</a:t>
            </a:r>
            <a:r>
              <a:rPr lang="ru-RU" sz="1800" b="1" dirty="0" smtClean="0"/>
              <a:t>ребенок познает мир и себя»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                                        С.Я. Маршак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9035236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20688"/>
            <a:ext cx="7125112" cy="5951584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 smtClean="0"/>
              <a:t>Перспективы дальнейшего использования</a:t>
            </a: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Опыт внедрения проекта может быть интересен другим дошкольным образовательным учреждениям, работающим в соответствии с ФГОС ДО.</a:t>
            </a:r>
          </a:p>
          <a:p>
            <a:r>
              <a:rPr lang="ru-RU" sz="2800" dirty="0" smtClean="0"/>
              <a:t>Одним из решений воспитания любви и интереса к художественной литературе становится организация единого воспитательно-образовательного пространства для дошкольников, которое поддерживается в ДОУ и семье. </a:t>
            </a:r>
          </a:p>
          <a:p>
            <a:r>
              <a:rPr lang="ru-RU" sz="2800" dirty="0" smtClean="0"/>
              <a:t>Проект можно рассматривать как дополнение к общеобразовательным программам дошкольного образования.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 marL="0" indent="0" algn="ctr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936551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sz="3600" b="1" dirty="0" smtClean="0"/>
              <a:t>СПАСИБО ЗА ВНИМАНИЕ!</a:t>
            </a:r>
            <a:endParaRPr lang="ru-RU" sz="3600" b="1" dirty="0"/>
          </a:p>
        </p:txBody>
      </p:sp>
      <p:pic>
        <p:nvPicPr>
          <p:cNvPr id="1026" name="Picture 2" descr="C:\Users\Администратор\Downloads\img1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500174"/>
            <a:ext cx="7143800" cy="5113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7443452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0"/>
            <a:ext cx="8072493" cy="6858000"/>
          </a:xfrm>
        </p:spPr>
        <p:txBody>
          <a:bodyPr>
            <a:normAutofit/>
          </a:bodyPr>
          <a:lstStyle/>
          <a:p>
            <a:r>
              <a:rPr lang="ru-RU" b="1" dirty="0" smtClean="0"/>
              <a:t>Пояснительная записка.</a:t>
            </a:r>
            <a:endParaRPr lang="ru-RU" dirty="0" smtClean="0"/>
          </a:p>
          <a:p>
            <a:r>
              <a:rPr lang="ru-RU" dirty="0" smtClean="0"/>
              <a:t>Проект осуществляется, как увлекательная игровая, творческая деятельность, направленная на активизацию общения детей. Интегрированный подход позволяет развивать в единстве речевую, познавательную активность, творческие способности, навыки общения, эмоциональную отзывчивость ребёнка. </a:t>
            </a:r>
          </a:p>
          <a:p>
            <a:r>
              <a:rPr lang="ru-RU" b="1" dirty="0" smtClean="0"/>
              <a:t>Проект направлен</a:t>
            </a:r>
            <a:r>
              <a:rPr lang="ru-RU" dirty="0" smtClean="0"/>
              <a:t> на воспитание любви к сказке и развитие творческих способностей дошкольников посредством организации совместной деятельности детей и взрослых (родителей, педагогов).</a:t>
            </a:r>
          </a:p>
          <a:p>
            <a:r>
              <a:rPr lang="ru-RU" b="1" u="sng" dirty="0" smtClean="0"/>
              <a:t>Целевой ориентир проекта:</a:t>
            </a:r>
            <a:r>
              <a:rPr lang="ru-RU" dirty="0" smtClean="0"/>
              <a:t> раскрытие ценности совместного творчества участников проекта через развитие устойчивого интереса к сказке как к произведению искусства, создание условий для реализации творческого потенциала участников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0399593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267543"/>
          </a:xfrm>
        </p:spPr>
        <p:txBody>
          <a:bodyPr/>
          <a:lstStyle/>
          <a:p>
            <a:pPr algn="ctr"/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664370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            Обоснование актуальности проекта:</a:t>
            </a:r>
            <a:endParaRPr lang="ru-RU" sz="2000" dirty="0" smtClean="0"/>
          </a:p>
          <a:p>
            <a:r>
              <a:rPr lang="ru-RU" sz="2000" dirty="0" smtClean="0"/>
              <a:t>На современном этапе поиск новых форм и методов обучения и воспитания детей – один из актуальных вопросов педагогики. С повышением внимания к развитию личности ребенка, связывается возможность обновления и качественного улучшения его речевого развития. Поэтому показатели речи и свойства личности, их взаимовлияние должны быть в центре внимания взрослых, заботящихся о своевременном и гармоничном развитии ребенка. </a:t>
            </a:r>
            <a:br>
              <a:rPr lang="ru-RU" sz="2000" dirty="0" smtClean="0"/>
            </a:br>
            <a:r>
              <a:rPr lang="ru-RU" sz="2000" dirty="0" smtClean="0"/>
              <a:t>А сказка, как сокровищница русского народа, находит применение в различных областях работы с детьми дошкольного возраста. </a:t>
            </a:r>
          </a:p>
          <a:p>
            <a:r>
              <a:rPr lang="ru-RU" sz="2000" dirty="0" smtClean="0"/>
              <a:t>Сказка — благодатный и ничем не заменимый источник воспитания ребенка. Сказка — это духовные богатства культуры, познавая которые, ребёнок познает сердцем родной народ. </a:t>
            </a:r>
            <a:endParaRPr lang="ru-RU" sz="20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32383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3999" cy="635795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b="1" dirty="0" smtClean="0"/>
              <a:t>               </a:t>
            </a:r>
          </a:p>
          <a:p>
            <a:pPr>
              <a:buNone/>
            </a:pPr>
            <a:r>
              <a:rPr lang="ru-RU" sz="2800" b="1" dirty="0" smtClean="0"/>
              <a:t>                     Постановка проблемы:</a:t>
            </a:r>
            <a:endParaRPr lang="ru-RU" sz="2800" dirty="0" smtClean="0"/>
          </a:p>
          <a:p>
            <a:r>
              <a:rPr lang="ru-RU" sz="2800" dirty="0" smtClean="0"/>
              <a:t>В настоящее время большинство детей воспитываются не на сказках, а на современных мультфильмах. У большинства родителей нет времени сесть с ребенком и почитать книгу. Детские психологи считают это большим упущением взрослых в воспитании своих детей.</a:t>
            </a:r>
          </a:p>
          <a:p>
            <a:r>
              <a:rPr lang="ru-RU" sz="2800" dirty="0" smtClean="0"/>
              <a:t>Данные полученные в ходе опроса детей и родителей ДОУ, свидетельствуют, что дома чтению детских книг уделяется очень мало времени. А ведь на самом деле, сказка представляет собой одно из самых древних средств нравственного, эстетического, воспитания, а также формируют поведенческие стереотипы будущих членов взрослого общества. Поэтому мы решили уделять больше времени именно сказкам в развитии воспитании наших детей.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5207262"/>
      </p:ext>
    </p:extLst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20689"/>
            <a:ext cx="7125112" cy="5238110"/>
          </a:xfrm>
        </p:spPr>
        <p:txBody>
          <a:bodyPr>
            <a:normAutofit/>
          </a:bodyPr>
          <a:lstStyle/>
          <a:p>
            <a:pPr fontAlgn="t"/>
            <a:endParaRPr lang="ru-RU" b="1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202944"/>
          <a:ext cx="914400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62"/>
                <a:gridCol w="4643438"/>
              </a:tblGrid>
              <a:tr h="1393035">
                <a:tc>
                  <a:txBody>
                    <a:bodyPr/>
                    <a:lstStyle/>
                    <a:p>
                      <a:pPr marL="4572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/>
                        </a:rPr>
                        <a:t>Задачи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/>
                        </a:rPr>
                        <a:t>Предполагаемый результат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4572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/>
                        </a:rPr>
                        <a:t>соответствует целевым ориентирам 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457200"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+mn-lt"/>
                          <a:ea typeface="Times New Roman"/>
                          <a:cs typeface="Times New Roman"/>
                        </a:rPr>
                        <a:t>(п.4.6. ФГОС ДО)</a:t>
                      </a:r>
                      <a:endParaRPr lang="ru-RU" sz="16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2241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1.Создание условий для приобщения детей к художественной литературе.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Проявляет интерес к художественной литературе.</a:t>
                      </a:r>
                    </a:p>
                  </a:txBody>
                  <a:tcPr marL="68580" marR="68580" marT="0" marB="0"/>
                </a:tc>
              </a:tr>
              <a:tr h="139303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2. Развитие у детей познавательных способностей, любознательности, памяти, устной и связанной речи посредством театрализации.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Ребенок проявляет любознательность, задает вопросы взрослым и сверстникам, развита память, достаточно хорошо владеет связной и устной речью.</a:t>
                      </a:r>
                    </a:p>
                  </a:txBody>
                  <a:tcPr marL="68580" marR="68580" marT="0" marB="0"/>
                </a:tc>
              </a:tr>
              <a:tr h="211382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3.Развитие предпосылок ценностно-смыслового восприятия и понимания художественных произведений (отношение к добру и злу, анализ и оценка поведения героев, умение чувствовать и понимать другого).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+mn-lt"/>
                          <a:ea typeface="Times New Roman"/>
                          <a:cs typeface="Times New Roman"/>
                        </a:rPr>
                        <a:t>Ребенок обладает развитым воображением; может выражать свои мысли давать объяснения поступкам героев.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Цель, задачи, предполагаемый результат проекта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Развитие творческого потенциала, активной, самостоятельной, эмоционально-отзывчивой, социально-компетентной и развивающейся личности, личности как субъекта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214753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620688"/>
            <a:ext cx="7125112" cy="52381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    Гипотезы исследования:</a:t>
            </a:r>
            <a:endParaRPr lang="ru-RU" sz="2800" dirty="0" smtClean="0"/>
          </a:p>
          <a:p>
            <a:r>
              <a:rPr lang="ru-RU" sz="2800" dirty="0" smtClean="0"/>
              <a:t>Мы предположили, что приобщение детей к сказке, совершенствует ум ребёнка, помогает овладеть речью, познавать окружающий мир, развивает устойчивый интерес к сказке.  Образные, яркие выражения, сравнения, «сказочные» языковые средства способствуют развитию выразительности речи.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628520291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357166"/>
            <a:ext cx="8858280" cy="6500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</a:t>
            </a:r>
            <a:r>
              <a:rPr lang="ru-RU" sz="3200" b="1" dirty="0" smtClean="0"/>
              <a:t>Технологии, формы, методы и приемы работы над проектом. </a:t>
            </a:r>
          </a:p>
          <a:p>
            <a:pPr>
              <a:buNone/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>Использование данных технологий, методов и приемов способствует развитию познавательной активности, формированию </a:t>
            </a:r>
            <a:r>
              <a:rPr lang="ru-RU" sz="3200" dirty="0" err="1" smtClean="0"/>
              <a:t>креативности</a:t>
            </a:r>
            <a:r>
              <a:rPr lang="ru-RU" sz="3200" dirty="0" smtClean="0"/>
              <a:t>, как качества личности у дошкольников; учит действиям,  с помощью которых осуществляется творчество.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7668321"/>
      </p:ext>
    </p:extLst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7848871" cy="56886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            Структура проекта:</a:t>
            </a:r>
            <a:endParaRPr lang="ru-RU" sz="2800" dirty="0" smtClean="0"/>
          </a:p>
          <a:p>
            <a:r>
              <a:rPr lang="ru-RU" sz="2800" dirty="0" smtClean="0"/>
              <a:t>Проект составлен по возрастным группам. Он охватывает два возрастных периода развития детей: </a:t>
            </a:r>
          </a:p>
          <a:p>
            <a:pPr lvl="0"/>
            <a:r>
              <a:rPr lang="ru-RU" sz="2800" dirty="0" smtClean="0"/>
              <a:t>младший возраст (младшая группа.)</a:t>
            </a:r>
          </a:p>
          <a:p>
            <a:pPr lvl="0"/>
            <a:r>
              <a:rPr lang="ru-RU" sz="2800" dirty="0" smtClean="0"/>
              <a:t>старший дошкольный возраст (Средняя группа 4-5 лет, старшая группа -  5-6 лет и подготовительная к школе группа- 6-7 лет).</a:t>
            </a:r>
          </a:p>
          <a:p>
            <a:r>
              <a:rPr lang="ru-RU" sz="2800" dirty="0" smtClean="0"/>
              <a:t>Проектом определена поэтапная последовательность решения комплекса поставленных задач.</a:t>
            </a:r>
          </a:p>
          <a:p>
            <a:pPr marL="0" indent="0" algn="ctr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0555523"/>
      </p:ext>
    </p:extLst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1063</TotalTime>
  <Words>955</Words>
  <Application>Microsoft Office PowerPoint</Application>
  <PresentationFormat>Экран (4:3)</PresentationFormat>
  <Paragraphs>105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Spring</vt:lpstr>
      <vt:lpstr>       Муниципальное казенное дошкольное образовательное учреждение  Новобирюсинский детский сад «Солнышко».  Проектная деятельность  на тему: </vt:lpstr>
      <vt:lpstr>                Паспорт   проекта. </vt:lpstr>
      <vt:lpstr>Слайд 3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  2 этап -  формирующий  Цель: Создать эмоционально благополучную атмосферу дома и в детском саду, где взаимоотношения между взрослыми и детьми построены на основе доброжелательности и взаимоуважении, где ребенок будет чувствовать себя желанным и защищенным. Проведение родительского собрания на тему: «Роль сказки в жизни ребенка», «Наши достижения», «Роль сказки в семье», «Сказка как средство воспитания нравственных качеств у ребенка», «Роль сказок, мультфильмов, детских передач в воспитании детей». Изготовление декораций к сказкам, костюмов сказочных героев, атрибутов. </vt:lpstr>
      <vt:lpstr>Слайд 12</vt:lpstr>
      <vt:lpstr>   Педагоги Оснащение      развивающей      предметно-пространственной среды в группе: обновление книжного фонда, пополнение библиотеки книжками-самоделками  </vt:lpstr>
      <vt:lpstr>Слайд 14</vt:lpstr>
      <vt:lpstr>Родители Самореализация родителей как субъектов образовательной деятельности, возможность конструктивного сотрудничества   ДОУ  с семьями воспитанников, создание благоприятного микроклимата в детско-родительском коллективе.  Активизация и обогащение педагогических знаний и умений родителей. </vt:lpstr>
      <vt:lpstr>Слайд 16</vt:lpstr>
      <vt:lpstr>Сказка «Озорные пальчики» (младшая группа).  Автор: Сирота М.С.  </vt:lpstr>
      <vt:lpstr>Слайд 18</vt:lpstr>
      <vt:lpstr>«Сказка про Капризку» (старшая группа). Автор: Злотина В.Н.</vt:lpstr>
      <vt:lpstr>СПЕКТАКЛЬ ПО СКАЗКЕ «Как ежик счастье искал»  (Подготовительная группа). Автор:  Хоменко В.Г.</vt:lpstr>
      <vt:lpstr>«В сказке сила, благодаря которой    ребенок познает мир и себя»                                         С.Я. Маршак </vt:lpstr>
      <vt:lpstr>Слайд 22</vt:lpstr>
      <vt:lpstr> СПАСИБО ЗА ВНИМАНИЕ!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проектной деятельности  на тему: «В гостях у сказки»</dc:title>
  <dc:creator>Ленулька</dc:creator>
  <cp:lastModifiedBy>Камила</cp:lastModifiedBy>
  <cp:revision>81</cp:revision>
  <dcterms:created xsi:type="dcterms:W3CDTF">2013-04-27T11:01:11Z</dcterms:created>
  <dcterms:modified xsi:type="dcterms:W3CDTF">2020-09-05T08:16:32Z</dcterms:modified>
</cp:coreProperties>
</file>