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CA153-73A8-4C9A-ACD2-B345C121EE32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E837F-3A35-42D4-99C6-BF26D897EA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82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E837F-3A35-42D4-99C6-BF26D897EAC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6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6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894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5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4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6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9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02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48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4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05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02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06E07-26F5-4E06-9BE4-4EB15C7BA65E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26769-7086-4DBC-BA75-9B255AB38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98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2590" y="376516"/>
            <a:ext cx="81115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Sitka Subheading" panose="02000505000000020004" pitchFamily="2" charset="0"/>
              </a:rPr>
              <a:t>РОДИТЕЛЬСКИЕ СОВЕТЫ ПО БЕЗОПАСНОМУ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Sitka Subheading" panose="02000505000000020004" pitchFamily="2" charset="0"/>
              </a:rPr>
              <a:t>ДОРОЖНОМУ ДВИЖЕНИЮ.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0463" y="6072863"/>
            <a:ext cx="3150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Воспитатель д/с № 428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Яцкова Л.В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589" y="1707139"/>
            <a:ext cx="7521611" cy="410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48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9400" y="228600"/>
            <a:ext cx="8661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 № 8. </a:t>
            </a:r>
            <a:r>
              <a:rPr lang="ru-RU" dirty="0"/>
              <a:t>Перед поездкой заблокируйте двери, чтобы ребенок случайно не открыл их во время движения. А еще специалисты советуют отключить подушки безопасности, которые размещены напротив детского сиденья. Они рассчитаны на взрослого пассажира, который в случае аварии отделается разбитым носом. А вот ребенка подушка безопасности может даже убить. Так же как и тяжелые, громоздкие предметы, которые лучше перевозить в багажнике. В момент аварии они разлетаются по салону со скоростью пушечного ядра.</a:t>
            </a:r>
          </a:p>
          <a:p>
            <a:r>
              <a:rPr lang="ru-RU" b="1" dirty="0"/>
              <a:t>Совет № 9. </a:t>
            </a:r>
            <a:r>
              <a:rPr lang="ru-RU" dirty="0"/>
              <a:t>Никогда не садитесь с ребенком в ненадежную машину. Нужно быть уверенным не только в мастерстве водителя, но и в техническом состоянии авто. Это залог безопасности. Обычно автомобильной аварии предшествует целая цепочка обстоятельств, прервать ее не так уж сложно. Неоправданный риск - ехать на неподготовленной машине в сложных погодных условиях. </a:t>
            </a:r>
          </a:p>
          <a:p>
            <a:r>
              <a:rPr lang="ru-RU" b="1" dirty="0"/>
              <a:t>Совет № 10. </a:t>
            </a:r>
            <a:r>
              <a:rPr lang="ru-RU" dirty="0"/>
              <a:t>Раз уж подарили чаду </a:t>
            </a:r>
            <a:r>
              <a:rPr lang="ru-RU" dirty="0" err="1"/>
              <a:t>скейт</a:t>
            </a:r>
            <a:r>
              <a:rPr lang="ru-RU" dirty="0"/>
              <a:t> или ролики, то не забудьте о налокотниках, наколенниках, шлеме. И строго настрого запретите кататься по гладкому, но чрезвычайно опасному асфальту на дороге. Затормозить, особенно неопытному </a:t>
            </a:r>
            <a:r>
              <a:rPr lang="ru-RU" dirty="0" err="1"/>
              <a:t>скейтеру</a:t>
            </a:r>
            <a:r>
              <a:rPr lang="ru-RU" dirty="0"/>
              <a:t> или роллеру, перед машиной очень непросто. А скорости юные </a:t>
            </a:r>
            <a:r>
              <a:rPr lang="ru-RU" dirty="0" err="1"/>
              <a:t>экстремалы</a:t>
            </a:r>
            <a:r>
              <a:rPr lang="ru-RU" dirty="0"/>
              <a:t> развивают большие.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4632326"/>
            <a:ext cx="4038600" cy="222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997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895600" y="365125"/>
            <a:ext cx="8280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 № 11. </a:t>
            </a:r>
            <a:r>
              <a:rPr lang="ru-RU" dirty="0"/>
              <a:t>Научите безопасно кататься ребенка на велосипеде. Объясните, что кататься можно только во дворе или на специальных площадках. А если ему нет 14 лет, то выезжать на велосипеде на проезжую часть дороги ЗАПРЕЩЕНО! Двигаться на велосипеде по проезжей части нужно в один ряд как можно ближе к обочине, походу движения транспорта. Пусть он знает, что лучше это делать на тротуаре, но очень осторожно, не пугая и не создавая помех прохожим. Если надо попасть на противоположную сторону дороги? Нечего лениться! Подросток должен слезть и перевести велосипед по «зебре» на другую сторону. Многие, увы, пренебрегают ПДД. Резко выезжают на проезжую часть, этот маневр бывает слишком неожиданным для водителей. Нарушителей частенько сбивают. Ну и не забудьте о </a:t>
            </a:r>
            <a:r>
              <a:rPr lang="ru-RU" dirty="0" err="1"/>
              <a:t>фликерах</a:t>
            </a:r>
            <a:r>
              <a:rPr lang="ru-RU" dirty="0"/>
              <a:t>, а еще лучше купите жилет со </a:t>
            </a:r>
            <a:r>
              <a:rPr lang="ru-RU" dirty="0" smtClean="0"/>
              <a:t>светоотражающими </a:t>
            </a:r>
            <a:r>
              <a:rPr lang="ru-RU" dirty="0"/>
              <a:t>вставками и шлем, который выручит во время падения. </a:t>
            </a:r>
          </a:p>
          <a:p>
            <a:r>
              <a:rPr lang="ru-RU" b="1" dirty="0"/>
              <a:t>Совет № 12. </a:t>
            </a:r>
            <a:r>
              <a:rPr lang="ru-RU" dirty="0"/>
              <a:t>А это обращение адресовано, скорее, водителям. Только увидев ребенка, приближающегося к переходу, плавно снижайте скорость и будьте готовы в любой момент затормозить. И ни в коем случае не подгоняйте его гудком клаксона, морганием фар. Ваши сигналы дети могут неверно понять или того хуже - испугаться. </a:t>
            </a:r>
          </a:p>
          <a:p>
            <a:r>
              <a:rPr lang="ru-RU" b="1" dirty="0"/>
              <a:t>Совет № 13. </a:t>
            </a:r>
            <a:r>
              <a:rPr lang="ru-RU" dirty="0"/>
              <a:t>Не совет, но вопрос: вы уверены, что сын-подросток сейчас не катается на вашем автомобиле? Да, да, не ослышались. Недоросли иногда украдкой берут ключи от машин и гоняют по дорогам. Что из этого выходит? Вопрос, скорее, риторический. </a:t>
            </a:r>
          </a:p>
        </p:txBody>
      </p:sp>
    </p:spTree>
    <p:extLst>
      <p:ext uri="{BB962C8B-B14F-4D97-AF65-F5344CB8AC3E}">
        <p14:creationId xmlns:p14="http://schemas.microsoft.com/office/powerpoint/2010/main" val="3088221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1200" y="0"/>
            <a:ext cx="13081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74899" y="279875"/>
            <a:ext cx="917979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 № 14. </a:t>
            </a:r>
            <a:r>
              <a:rPr lang="ru-RU" dirty="0"/>
              <a:t>Родители, покупая скутер, должны знать, что при кажущейся простоте управления мотороллер развивает неплохую скорость. А любые ямка и неровность дороги - уже опасность. Примите во внимание и то, что это юркое транспортное средство иногда непросто заметить в плотном потоке. Поэтому шлем и жилет </a:t>
            </a:r>
            <a:r>
              <a:rPr lang="ru-RU"/>
              <a:t>со </a:t>
            </a:r>
            <a:r>
              <a:rPr lang="ru-RU" smtClean="0"/>
              <a:t>светоотражающими </a:t>
            </a:r>
            <a:r>
              <a:rPr lang="ru-RU" dirty="0"/>
              <a:t>вставками обязательны! В последние годы неподготовленные скутеристы создают много проблем на дороге.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6509" y="2591075"/>
            <a:ext cx="96981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И, главное, как хорошо Вы научите ребенка, как показываете ему примеры правильного поведения на дороге, будет сберегать его всю жизнь.</a:t>
            </a:r>
          </a:p>
          <a:p>
            <a:r>
              <a:rPr lang="ru-RU" dirty="0"/>
              <a:t>•	Усвоение знаний о правилах дорожного движения должны идти в тесной связи с отработкой умений, переходящих в навык правильного поведения.</a:t>
            </a:r>
          </a:p>
          <a:p>
            <a:r>
              <a:rPr lang="ru-RU" dirty="0"/>
              <a:t>•	Главным фактором в обучении ребенка правилам дорожного движения является личный пример взрослого.</a:t>
            </a:r>
          </a:p>
          <a:p>
            <a:r>
              <a:rPr lang="ru-RU" dirty="0"/>
              <a:t>•	Помните, что Ваш малыш учится у Вас, когда он этого хочет и когда он об этом не думает, поэтому старайтесь воздействовать на все его анализаторы.</a:t>
            </a:r>
          </a:p>
          <a:p>
            <a:r>
              <a:rPr lang="ru-RU" dirty="0"/>
              <a:t>•	Дайте возможность ему видеть: показывайте знаки, машины, людей, соблюдающих ПДД, дайте возможность ему говорить (кроме ситуации, когда он на проезжей части), пусть анализирует дорожные ситуации, вспоминает название знаков.</a:t>
            </a:r>
          </a:p>
          <a:p>
            <a:r>
              <a:rPr lang="ru-RU" dirty="0"/>
              <a:t>•	Побуждайте ребенка думать. Чувствовать, переживать, задавая вопросы:</a:t>
            </a:r>
          </a:p>
        </p:txBody>
      </p:sp>
    </p:spTree>
    <p:extLst>
      <p:ext uri="{BB962C8B-B14F-4D97-AF65-F5344CB8AC3E}">
        <p14:creationId xmlns:p14="http://schemas.microsoft.com/office/powerpoint/2010/main" val="1990807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366654" y="1454826"/>
            <a:ext cx="7690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781" y="2224267"/>
            <a:ext cx="7289801" cy="388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29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4036" y="692727"/>
            <a:ext cx="85879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 – документ, регламентирующий единый порядок дорожного движения. Актуальность и практическая значимость обучения, воспитания и в целом профилактики дорожно-транспортного травматизма подчеркивается высокими статистическими показателями. С увеличением автотранспортного парка и интенсивности дорожного движения повышаются и требования ко всем участникам дорожного движения - водителям, пешеходам, пассажирам.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всегда были и остаются самой уязвимой и незащищенной частью населения. Поэтому именно мы, взрослые: родители и педагоги должны отрабатывать с ними стереотипы безопасного поведения на улицах и дорогах, научить их правильно ориентироваться в дорожной обстановке.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дети – всего лишь пятнадцатое поколение, живущее среди опасностей дорожного движения. Причем с каждым поколением опасностей становится все больше. Действительно, передвижение в условиях современного дорожного движения стало проблемой, которая требует проведения специальных мероприятий со стороны организаторов движения и приобретения необходимых разносторонних знаний, психологической подготовки всех участников движения.</a:t>
            </a:r>
          </a:p>
        </p:txBody>
      </p:sp>
    </p:spTree>
    <p:extLst>
      <p:ext uri="{BB962C8B-B14F-4D97-AF65-F5344CB8AC3E}">
        <p14:creationId xmlns:p14="http://schemas.microsoft.com/office/powerpoint/2010/main" val="415237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42004" y="517922"/>
            <a:ext cx="85879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мамы и папы!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являетесь образцом поведения. Вы — объект любви и подражания для ребенка. Это необходимо помнить всегда и тем более, когда делаете шаг на проезжую часть дороги вместе с малышом.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Ваш ребенок не попал в беду, воспитывайте у него уважение к правилам дорожного движения терпеливо, ежедневно, ненавязчиво.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должен играть только во дворе под Вашим наблюдением и знать: на дорогу выходить нельзя!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запугивайте ребенка, а наблюдайте вместе с ним используйте ситуации на дороге, улице, во дворе, объясняйте, что происходит с транспортом, пешеходами.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Знакомьте малыша с транспортом, с правилами для пешеходов.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Развивайте у ребенка зрительную память, внимание. Для этого создавайте игровые ситуации дома. Закрепляйте в рисунках впечатления от увиденного.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2004" y="249382"/>
            <a:ext cx="473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Советы родителям младших дошкольников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46" y="4239022"/>
            <a:ext cx="5029200" cy="259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5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42004" y="331004"/>
            <a:ext cx="85879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этом возрасте Ваш ребенок должен знать:</a:t>
            </a:r>
          </a:p>
          <a:p>
            <a:pPr lvl="0"/>
            <a:r>
              <a:rPr lang="ru-RU" dirty="0"/>
              <a:t>на дорогу выходить нельзя;</a:t>
            </a:r>
          </a:p>
          <a:p>
            <a:pPr lvl="0"/>
            <a:r>
              <a:rPr lang="ru-RU" dirty="0"/>
              <a:t>дорогу переходить можно только со взрослым, держась за руку. Вырываться нельзя;</a:t>
            </a:r>
          </a:p>
          <a:p>
            <a:pPr lvl="0"/>
            <a:r>
              <a:rPr lang="ru-RU" dirty="0"/>
              <a:t>переходить дорогу надо по переходу спокойным шагом;</a:t>
            </a:r>
          </a:p>
          <a:p>
            <a:pPr lvl="0"/>
            <a:r>
              <a:rPr lang="ru-RU" dirty="0"/>
              <a:t>пешеходы - люди, которые идут по улице;</a:t>
            </a:r>
          </a:p>
          <a:p>
            <a:pPr lvl="0"/>
            <a:r>
              <a:rPr lang="ru-RU" dirty="0"/>
              <a:t>чтобы был порядок на дороге, чтобы не было аварий, чтобы пешеход не попал под машину, надо подчиняться светофору:</a:t>
            </a:r>
          </a:p>
          <a:p>
            <a:r>
              <a:rPr lang="ru-RU" dirty="0"/>
              <a:t>Красный свет — Движенья нет,</a:t>
            </a:r>
          </a:p>
          <a:p>
            <a:r>
              <a:rPr lang="ru-RU" dirty="0"/>
              <a:t>А зеленый говорит:  «Проходите, путь открыт»;</a:t>
            </a:r>
          </a:p>
          <a:p>
            <a:pPr lvl="0"/>
            <a:r>
              <a:rPr lang="ru-RU" dirty="0"/>
              <a:t>машины бывают разные, это — транспорт. Машинами управляют шоферы (водители). Для машин (транспорта) предназначено шоссе (дорога, мостовая);</a:t>
            </a:r>
          </a:p>
          <a:p>
            <a:pPr lvl="0"/>
            <a:r>
              <a:rPr lang="ru-RU" dirty="0"/>
              <a:t>когда мы едем в автобусе, троллейбусе, нас называют пассажирами;</a:t>
            </a:r>
          </a:p>
          <a:p>
            <a:pPr lvl="0"/>
            <a:r>
              <a:rPr lang="ru-RU" dirty="0"/>
              <a:t>когда мы едем в транспорте, нельзя высовываться из окна, надо держаться - за руку мамы, папы, поручень.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61004" y="419604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Мамы! Папы! Отнеситесь ответственно к нашим советам. Ведь от Вашей культуры поведения на улице, в общественном транспорте, от Вашего уважения правил дорожного движения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зависит жизнь и здоровье Вашего ребенка!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044" y="4557262"/>
            <a:ext cx="3227960" cy="226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5791200" y="3255818"/>
            <a:ext cx="360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2004" y="331004"/>
            <a:ext cx="85879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Советы родителям старших дошкольников </a:t>
            </a:r>
            <a:br>
              <a:rPr lang="ru-RU" b="1" dirty="0"/>
            </a:br>
            <a:r>
              <a:rPr lang="ru-RU" b="1" u="sng" dirty="0"/>
              <a:t>Уважаемые мамы и папы!</a:t>
            </a:r>
            <a:endParaRPr lang="ru-RU" dirty="0"/>
          </a:p>
          <a:p>
            <a:r>
              <a:rPr lang="ru-RU" dirty="0"/>
              <a:t>Вот и подрос ваш малыш, стал взрослее, любознательнее, его жизненный опыт обогатился, он сделался самостоятельнее. Но ваш авторитет ничуть не уменьшился. Так что вы остаетесь для него верным помощником в воспитании культурного поведения на улице и в общественном транспорте. Зная индивидуальные черты своего ребенка (анатомию, физиологию, нервную систему, интеллект, темперамент), продолжайте помогать ему постигать науку уважения к улице: настойчиво, но не навязчиво, систематически и терпеливо. </a:t>
            </a:r>
            <a:br>
              <a:rPr lang="ru-RU" dirty="0"/>
            </a:br>
            <a:r>
              <a:rPr lang="ru-RU" dirty="0"/>
              <a:t>Воспитывайте у ребенка привычку быть внимательным на улице, осторожным и осмотрительным. </a:t>
            </a:r>
            <a:br>
              <a:rPr lang="ru-RU" dirty="0"/>
            </a:br>
            <a:r>
              <a:rPr lang="ru-RU" dirty="0"/>
              <a:t>На прогулке, по дороге в детский сад и домой закрепляйте знания, полученные ранее, чаще задавайте ему проблемные вопросы, беседуйте с ним, обращайте внимание на свои действия почему вы остановились перед переходом, почему именно в этом месте и т.д.). </a:t>
            </a:r>
            <a:br>
              <a:rPr lang="ru-RU" dirty="0"/>
            </a:br>
            <a:r>
              <a:rPr lang="ru-RU" dirty="0"/>
              <a:t>Ваш ребенок уже знает и должен строго выполнять определенные правила:</a:t>
            </a:r>
          </a:p>
          <a:p>
            <a:pPr lvl="0"/>
            <a:r>
              <a:rPr lang="ru-RU" dirty="0"/>
              <a:t>Ходить по тротуару следует с правой стороны.</a:t>
            </a:r>
          </a:p>
          <a:p>
            <a:pPr lvl="0"/>
            <a:r>
              <a:rPr lang="ru-RU" dirty="0"/>
              <a:t>Прежде чем перейти дорогу, надо убедиться, что транспорта нет, посмотрев налево и направо, затем можно двигаться, предварительно снова посмотрев в обе стороны.</a:t>
            </a:r>
          </a:p>
          <a:p>
            <a:pPr lvl="0"/>
            <a:r>
              <a:rPr lang="ru-RU" dirty="0"/>
              <a:t>Переходить дорогу полагается только шагом.</a:t>
            </a:r>
          </a:p>
          <a:p>
            <a:pPr lvl="0"/>
            <a:r>
              <a:rPr lang="ru-RU" dirty="0"/>
              <a:t>Необходимо подчиняться сигналу светофора.</a:t>
            </a:r>
          </a:p>
          <a:p>
            <a:pPr lvl="0"/>
            <a:r>
              <a:rPr lang="ru-RU" dirty="0"/>
              <a:t>В транспорте нужно вести себя спокойно, разговаривать тихо, держаться за руку взрослого (и поручень), чтобы не упасть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5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5791200" y="3255818"/>
            <a:ext cx="3602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44800" y="0"/>
            <a:ext cx="8585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Нельзя высовываться из окна автобуса, троллейбуса, высовывать в окно руки.</a:t>
            </a:r>
          </a:p>
          <a:p>
            <a:pPr lvl="0"/>
            <a:r>
              <a:rPr lang="ru-RU" dirty="0"/>
              <a:t>Входить в транспорт и выходить из него можно, только когда он стоит.</a:t>
            </a:r>
          </a:p>
          <a:p>
            <a:pPr lvl="0"/>
            <a:r>
              <a:rPr lang="ru-RU" dirty="0"/>
              <a:t>Играть можно только во дворе.</a:t>
            </a:r>
          </a:p>
          <a:p>
            <a:r>
              <a:rPr lang="ru-RU" dirty="0"/>
              <a:t>Наблюдайте за ситуациями на улице, дороге, во дворе, за пешеходами и транспортом, светофором и обязательно обсуждайте увиденное с ребенком. Пусть он по пути домой споет вам песню или расскажет стихотворение, а потом нарисует то, что видел. Почитайте </a:t>
            </a:r>
            <a:r>
              <a:rPr lang="ru-RU" dirty="0" smtClean="0"/>
              <a:t>ему подходящее </a:t>
            </a:r>
            <a:r>
              <a:rPr lang="ru-RU" dirty="0"/>
              <a:t>художественное произведение и обязательно побеседуйте о прочитанном. </a:t>
            </a:r>
            <a:br>
              <a:rPr lang="ru-RU" dirty="0"/>
            </a:br>
            <a:r>
              <a:rPr lang="ru-RU" dirty="0"/>
              <a:t>Только ваша культура поведения, строгое выполнение правил движения, терпение и ответственность за жизнь и здоровье ребенка поможет нам вместе воспитать у него навыки и привычку безопасного поведения на улице!</a:t>
            </a:r>
          </a:p>
          <a:p>
            <a:r>
              <a:rPr lang="ru-RU" b="1" i="1" dirty="0"/>
              <a:t>Мамы! Папы!</a:t>
            </a:r>
            <a:endParaRPr lang="ru-RU" dirty="0"/>
          </a:p>
          <a:p>
            <a:r>
              <a:rPr lang="ru-RU" b="1" i="1" dirty="0"/>
              <a:t>Отнеситесь ответственно к нашим советам. Ведь от Вашей культуры поведения на улице, в общественном транспорте, от Вашего уважения правил дорожного движения</a:t>
            </a:r>
            <a:endParaRPr lang="ru-RU" dirty="0"/>
          </a:p>
          <a:p>
            <a:r>
              <a:rPr lang="ru-RU" b="1" i="1" dirty="0"/>
              <a:t>зависит жизнь и здоровье Вашего ребенка!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2200" y="4216400"/>
            <a:ext cx="41656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952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311400" y="-203199"/>
            <a:ext cx="924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/>
              <a:t>Советы родителям </a:t>
            </a:r>
          </a:p>
          <a:p>
            <a:r>
              <a:rPr lang="ru-RU" b="1" dirty="0"/>
              <a:t>по обучению детей навыкам безопасного поведения на улице и дороге 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dirty="0"/>
              <a:t>Конечно, список советов не может быть стопроцентной защитой на дороге. Но следование им все-таки поможет взрослым во многих случаях уберечь жизни детей. </a:t>
            </a:r>
          </a:p>
          <a:p>
            <a:r>
              <a:rPr lang="ru-RU" b="1" dirty="0"/>
              <a:t>Совет № 1. </a:t>
            </a:r>
            <a:r>
              <a:rPr lang="ru-RU" dirty="0"/>
              <a:t>Одумайтесь! Нарушая ПДД вместе с детьми, совершаете тройную ошибку: рискуете сами, жизнью ребенка и прививаете навыки нарушителя. Дескать, если очень торопишься, то проигнорировать сигналы светофора или знаки можно. Тем самым заранее программируете ребенка на нарушение. </a:t>
            </a:r>
          </a:p>
          <a:p>
            <a:r>
              <a:rPr lang="ru-RU" b="1" dirty="0"/>
              <a:t>Совет № 2. </a:t>
            </a:r>
            <a:r>
              <a:rPr lang="ru-RU" dirty="0"/>
              <a:t>Обозначьте сразу все запреты. Но главное правило - до шести семи лет тебе на дороге одному делать нечего. Проезжая часть - запретная зона. Недаром психологи рекомендуют: с малых лет вырабатывайте правильные рефлексы. Выкатился мяч на дорогу? Малыш должен знать: бросаться за ним ни в коем случае нельзя, нужно просить помощи у взрослых. Детям постарше объясните, что край тротуара - граница, которую можно пересекать только после определенного алгоритма действий: остановился, посмотрел по сторонам и только потом ступай на «зебру».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12" y="4321116"/>
            <a:ext cx="5001488" cy="253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8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1000" y="507999"/>
            <a:ext cx="8458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 № 3. </a:t>
            </a:r>
            <a:r>
              <a:rPr lang="ru-RU" dirty="0"/>
              <a:t>Научитесь правильно переходить дорогу с ребенком. Оказывается, многие этого не умеют. Вот вы, например, знали, что дети без взрослых стремятся пересечь дорогу гораздо быстрее, чуть ли не бегом? А вместе с родителями, наоборот, идут медленнее, сдерживая взрослого спутника. Поэтому малыша через «зебру» лучше перенести, а детей постарше - переводить за руку. Причем держать тоже нужно умеючи - за ладонь (не за локоть или капюшон!). Идите с одной скоростью и на одном уровне. Словом, так, чтобы автомобилисты заметили вас заранее. Взрослые часто теряют контроль над детьми, причем в критических ситуациях, когда нужно действовать четко и решительно. Ребенок вдруг начинает шалить, потому что чувствует себя в безопасности. Но это иллюзия, родители ведь не смогут остановить легковую машину, несущуюся на большой скорости. Главное, чтобы действия родителей были предсказуемыми, а места для маневра водителю - достаточно.</a:t>
            </a:r>
          </a:p>
          <a:p>
            <a:r>
              <a:rPr lang="ru-RU" dirty="0"/>
              <a:t> </a:t>
            </a:r>
          </a:p>
          <a:p>
            <a:r>
              <a:rPr lang="ru-RU" b="1" dirty="0"/>
              <a:t>Совет № 4. </a:t>
            </a:r>
            <a:r>
              <a:rPr lang="ru-RU" dirty="0"/>
              <a:t>Взрослые, будьте особенно внимательными во дворе. Уже за порогом подъезда начинается опасная, а не игровая зона. Очень важно, чтобы ребенок был заметен. Дело в том, что из-за маленького роста детей не видно за обычными седанами, не говоря уже о фургонах и джипах! Детей нужно учить сначала выглядывать из-за препятствия, не важно - кусты это, столб или автомобиль, и только потом идти. Опять-таки, вырабатывайте правильные рефлексы, пробуждайте у ребенка </a:t>
            </a:r>
            <a:r>
              <a:rPr lang="ru-RU" dirty="0" smtClean="0"/>
              <a:t>инстинкт.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462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60073" y="678873"/>
            <a:ext cx="8922328" cy="5846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Совет № 5. </a:t>
            </a:r>
            <a:r>
              <a:rPr lang="ru-RU" dirty="0"/>
              <a:t>Родители с колясками, не выходите резко на дорогу! Обычно как бывает: мамы сами себе невольно ограничивают обзор, толкая коляску навстречу опасности. С другой точки ситуация вам бы показалась гораздо опаснее и вы вряд ли бы решились переходить дорогу. Сложность еще и в том, что отпрянуть с коляской, которая занимает на проезжей части немало места, за доли секунды очень сложно. А у зазевавшегося водителя остается мало места для маневра. Как предупредить критическую ситуацию? Во-первых, избегайте пешеходных переходов без светофоров, выбирайте безопасный маршрут. Во-вторых, наклейте </a:t>
            </a:r>
            <a:r>
              <a:rPr lang="ru-RU" dirty="0" smtClean="0"/>
              <a:t>светоотражающие </a:t>
            </a:r>
            <a:r>
              <a:rPr lang="ru-RU" dirty="0"/>
              <a:t>вставки на коляску. </a:t>
            </a:r>
          </a:p>
          <a:p>
            <a:r>
              <a:rPr lang="ru-RU" b="1" dirty="0"/>
              <a:t>Совет № 6</a:t>
            </a:r>
            <a:r>
              <a:rPr lang="ru-RU" dirty="0"/>
              <a:t>. С детьми-школьниками обязательно составьте наиболее безопасный маршрут на учебу и обратно домой. Заранее оговорите, как действовать в неординарных ситуациях, обозначьте опасные участки и спрогнозируйте все возможные сценарии. Кажется, не такой уж сложный урок. </a:t>
            </a:r>
          </a:p>
          <a:p>
            <a:r>
              <a:rPr lang="ru-RU" b="1" dirty="0"/>
              <a:t>Совет № 7. </a:t>
            </a:r>
            <a:r>
              <a:rPr lang="ru-RU" dirty="0"/>
              <a:t>Запретите ребенку стоять во время движения в машине. Многие дети опираются на спинки двух передних сидений и смотрят на дорогу через переднее стекло. В то время как сами родители пристегнуты! Резкое торможение - и маленький пассажир вылетит через лобовое стекло. Однако и пристегивать ремнем безопасности, который обовьет тело ребенка, словно удав, тоже нельзя. В момент аварии спасительная для взрослого пассажира лента может задушить ребенка. Выход? Покупайте специальное детское кресло. Сегодня на рынке их широкий выбор - на любой вкус и кошелек. </a:t>
            </a:r>
          </a:p>
        </p:txBody>
      </p:sp>
    </p:spTree>
    <p:extLst>
      <p:ext uri="{BB962C8B-B14F-4D97-AF65-F5344CB8AC3E}">
        <p14:creationId xmlns:p14="http://schemas.microsoft.com/office/powerpoint/2010/main" val="3573117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1535</Words>
  <Application>Microsoft Office PowerPoint</Application>
  <PresentationFormat>Широкоэкранный</PresentationFormat>
  <Paragraphs>68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Sitka Subheading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2020-08-30T10:14:33Z</dcterms:created>
  <dcterms:modified xsi:type="dcterms:W3CDTF">2020-08-30T12:07:13Z</dcterms:modified>
</cp:coreProperties>
</file>