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03" autoAdjust="0"/>
    <p:restoredTop sz="94622" autoAdjust="0"/>
  </p:normalViewPr>
  <p:slideViewPr>
    <p:cSldViewPr>
      <p:cViewPr>
        <p:scale>
          <a:sx n="100" d="100"/>
          <a:sy n="100" d="100"/>
        </p:scale>
        <p:origin x="-318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75618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35565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196701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9098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517853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10606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547559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13380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520369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934720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57106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B4314D-D429-42CF-BA11-E4E4A60A2240}" type="datetimeFigureOut">
              <a:rPr lang="ru-RU" smtClean="0"/>
              <a:t>05.09.2020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7BD940-3008-43FC-ACF0-B48F42032165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32608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036496" cy="6673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116632"/>
            <a:ext cx="7772400" cy="1470025"/>
          </a:xfrm>
        </p:spPr>
        <p:txBody>
          <a:bodyPr>
            <a:normAutofit/>
          </a:bodyPr>
          <a:lstStyle/>
          <a:p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Муниципальное бюджетное дошкольное образовательное учреждение Борисоглебского городского округа Центр развития ребенка детский сад №11</a:t>
            </a:r>
            <a:endParaRPr lang="ru-RU" sz="14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1988840"/>
            <a:ext cx="6400800" cy="1752600"/>
          </a:xfrm>
        </p:spPr>
        <p:txBody>
          <a:bodyPr/>
          <a:lstStyle/>
          <a:p>
            <a:r>
              <a:rPr lang="ru-RU" dirty="0" smtClean="0"/>
              <a:t>Презентация по познавательному развитию.</a:t>
            </a:r>
          </a:p>
          <a:p>
            <a:r>
              <a:rPr lang="ru-RU" dirty="0" smtClean="0"/>
              <a:t>«Моя семья»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886681" y="4941168"/>
            <a:ext cx="425731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Подготовила воспитатель: Илюшина Л.В.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4139952" y="5949280"/>
            <a:ext cx="65274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/>
              <a:t>2020</a:t>
            </a:r>
          </a:p>
        </p:txBody>
      </p:sp>
    </p:spTree>
    <p:extLst>
      <p:ext uri="{BB962C8B-B14F-4D97-AF65-F5344CB8AC3E}">
        <p14:creationId xmlns:p14="http://schemas.microsoft.com/office/powerpoint/2010/main" val="178788716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064" y="1556792"/>
            <a:ext cx="2951609" cy="37398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0"/>
            <a:ext cx="8928992" cy="63727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dirty="0"/>
              <a:t>Это семья. Семьи бывают разные: большие и маленькие. 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576" y="1782606"/>
            <a:ext cx="3518520" cy="29687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36096" y="1744004"/>
            <a:ext cx="3267115" cy="2884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2793538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07504" y="404664"/>
            <a:ext cx="828092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Расскажи ты о своей семье, назови всех членов своей семьи. Кто самый старший (младший) в твоей семье?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2060847"/>
            <a:ext cx="7272808" cy="517488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23528" y="1089610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Сколько человек в твоей семье? Твоя семья большая или </a:t>
            </a:r>
            <a:r>
              <a:rPr lang="ru-RU" dirty="0" smtClean="0"/>
              <a:t>маленькая?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310638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003248" y="332656"/>
            <a:ext cx="290996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/>
            <a:r>
              <a:rPr lang="ru-RU" dirty="0"/>
              <a:t>Как зовут твоих родителей?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1359210"/>
            <a:ext cx="3123840" cy="48857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1491950"/>
            <a:ext cx="3367077" cy="51064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39552" y="818347"/>
            <a:ext cx="72728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Где работают твои родители? Кто твои родители?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6687033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07504" y="260648"/>
            <a:ext cx="871296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Когда твой день рождения? Сколько лет тебе исполнится в этом году?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У </a:t>
            </a:r>
            <a:r>
              <a:rPr lang="ru-RU" dirty="0"/>
              <a:t>тебя есть старшие (младшие) братья или сестры? Сколько лет исполнилось в этом году брату (сестре)?</a:t>
            </a: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60977"/>
            <a:ext cx="3672408" cy="48628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48" y="1628800"/>
            <a:ext cx="3240360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0738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-33572"/>
            <a:ext cx="8964488" cy="67233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755576" y="260648"/>
            <a:ext cx="705678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/>
              <a:t>У тебя есть бабушка (дедушка)? Как зовут твою бабушку (твоего дедушку)?</a:t>
            </a: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268760"/>
            <a:ext cx="3218035" cy="501837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1268760"/>
            <a:ext cx="2611487" cy="4464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4884240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611560" y="188640"/>
            <a:ext cx="7776864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dirty="0" smtClean="0"/>
              <a:t>*Вечером вся семья в сборе. Чем они заняты? Что любит делать вечером твоя семья?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*Назови свой домашний адрес.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*Твой дом большой или маленький? Твой дом многоэтажный? На каком этаже ты живешь?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*Какие обязанности есть у тебя дома? </a:t>
            </a:r>
          </a:p>
          <a:p>
            <a:pPr lvl="0"/>
            <a:endParaRPr lang="ru-RU" dirty="0" smtClean="0"/>
          </a:p>
          <a:p>
            <a:pPr lvl="0"/>
            <a:r>
              <a:rPr lang="ru-RU" dirty="0" smtClean="0"/>
              <a:t>*Какие традиции есть в твоей семье?</a:t>
            </a:r>
            <a:endParaRPr lang="ru-RU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51721" y="3327961"/>
            <a:ext cx="6192688" cy="33413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8011391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196</Words>
  <Application>Microsoft Office PowerPoint</Application>
  <PresentationFormat>Экран (4:3)</PresentationFormat>
  <Paragraphs>23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Муниципальное бюджетное дошкольное образовательное учреждение Борисоглебского городского округа Центр развития ребенка детский сад №11</vt:lpstr>
      <vt:lpstr>Это семья. Семьи бывают разные: большие и маленькие.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Борисоглебского городского округа Центр развития ребенка детский сад №11</dc:title>
  <dc:creator>michail</dc:creator>
  <cp:lastModifiedBy>michail</cp:lastModifiedBy>
  <cp:revision>6</cp:revision>
  <dcterms:created xsi:type="dcterms:W3CDTF">2020-09-05T15:01:52Z</dcterms:created>
  <dcterms:modified xsi:type="dcterms:W3CDTF">2020-09-05T15:55:49Z</dcterms:modified>
</cp:coreProperties>
</file>