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  <p:sldId id="265" r:id="rId9"/>
    <p:sldId id="270" r:id="rId10"/>
    <p:sldId id="271" r:id="rId11"/>
    <p:sldId id="272" r:id="rId12"/>
    <p:sldId id="273" r:id="rId13"/>
    <p:sldId id="274" r:id="rId14"/>
    <p:sldId id="277" r:id="rId15"/>
    <p:sldId id="27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ПРОБЛЕМЫ  МУЗЫКАЛЬНОГО  ВОСПИТАНИЯ ДЕТЕЙ ДОШКОЛЬНОГО ВОЗРАСТА НА СОВРЕМЕННОМ ЭТАПЕ</a:t>
            </a:r>
            <a:endParaRPr lang="ru-RU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Два этапа  в музыкальной работе: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-воспринимающая деятельность, когда малышу поют, играют на инструменте, а он слушает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196752"/>
            <a:ext cx="4041775" cy="1656183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-строится </a:t>
            </a: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 методе «освобождения творческих сил», благодаря этому ребенок творит в музыке, импровизируя мелодии голосом или на музыкальном инструменте</a:t>
            </a:r>
            <a:endParaRPr lang="ru-RU" sz="2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C:\Users\13\Downloads\85db5b5d1b6b08cf25ecfab4856a813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276872"/>
            <a:ext cx="4392488" cy="4176463"/>
          </a:xfrm>
          <a:prstGeom prst="rect">
            <a:avLst/>
          </a:prstGeom>
          <a:noFill/>
        </p:spPr>
      </p:pic>
      <p:pic>
        <p:nvPicPr>
          <p:cNvPr id="25603" name="Picture 3" descr="C:\Users\13\Desktop\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2996953"/>
            <a:ext cx="4248150" cy="35959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Девиз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С.Т.Шацкого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«Музыка должна быть!»</a:t>
            </a:r>
            <a:endParaRPr lang="ru-RU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музыкальная жизнь должна быть организована в соответствии с возрастом и потребностями детей;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опираться на личный опыт ребенка;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должны быть созданы условия для развития музыкального слуха, музыкального языка, творческого восприятия.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Музыкальное искусство, его особенности выдвигают ряд специфических задач: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воспитывать любовь и интерес к музыке;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обогащать впечатления детей;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приобщать детей к разнообразным видам музыкальной деятельности;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развивать общую музыкальность детей;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формировать певческий голос и выразительность движений.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Музыкальная деятельность включает в себя: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восприятие;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исполнительство;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творчество;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музыкально-образовательная деятельность.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C:\Users\13\Downloads\22746_html_d3b0a0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964488" cy="6669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Музыкальное воспитание – </a:t>
            </a:r>
          </a:p>
          <a:p>
            <a:pPr algn="ctr">
              <a:buNone/>
            </a:pPr>
            <a:endParaRPr lang="ru-RU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намного более действенный инструмент, чем любой другой, потому что и ритм, и гармония проникают в самые сокровенные уголки души, закрепляются там и при правильном воспитании придают душе человека привлекательность и изящество».</a:t>
            </a:r>
          </a:p>
          <a:p>
            <a:pPr>
              <a:buNone/>
            </a:pPr>
            <a:r>
              <a:rPr lang="ru-RU" dirty="0" smtClean="0"/>
              <a:t>                       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ПЛАТОН.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13\Desktop\sohranim-l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0" y="0"/>
            <a:ext cx="12192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Музыка В.Моцарта и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А.Вивальди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благоприятно влияет на человека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3\Desktop\mozart_playing_violin_by_shinri_pinpin-d6w922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04864"/>
            <a:ext cx="4040188" cy="4248472"/>
          </a:xfrm>
          <a:prstGeom prst="rect">
            <a:avLst/>
          </a:prstGeom>
          <a:noFill/>
        </p:spPr>
      </p:pic>
      <p:pic>
        <p:nvPicPr>
          <p:cNvPr id="2051" name="Picture 3" descr="C:\Users\13\Desktop\maxresdefault (4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2204864"/>
            <a:ext cx="5004049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Тяжелый рок разрушает клетки организма и приводит к болезням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13\Desktop\TriviumPR2604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600200"/>
            <a:ext cx="8640960" cy="4925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«Разрушение государства начинается именно с разрушения его музыки.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имеющий светлой и чистой музыки народ обречен на вырождение»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Конфуций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Музыкальное воспитание нужно начинать в дошкольном возрасте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36096" y="1600200"/>
            <a:ext cx="3456384" cy="4997152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Известный фольклорист Г.М.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Науменко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писал: «... у ребенка, попадающего в социальную изоляцию, происходит задержка умственного развития, он усваивает навыки и язык того, кто его воспитывает, общается с ним. И какую звуковую информацию он впитает в себя в раннем детстве, та и будет основным опорным поэтическим и музыкальным языком в его будущем сознательном речевом и музыкальном интонировании.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C:\Users\13\Desktop\дети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060848"/>
            <a:ext cx="5616624" cy="417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306896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«Только развивая эмоции, интересы, вкусы ребенка, можно приобщить его к музыкальной культуре, заложить ее основы. Дошкольный возраст чрезвычайно важен для дальнейшего овладения музыкальной культурой. </a:t>
            </a:r>
            <a:b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Если в процессе музыкальной деятельности будет сформировано музыкально-эстетическое сознание, это не пройдет бесследно для последующего развития человека, его общего духовного становления» 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(О.П. 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Радынова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1506" name="Picture 2" descr="C:\Users\13\Desktop\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35448"/>
            <a:ext cx="4317876" cy="3817888"/>
          </a:xfrm>
          <a:prstGeom prst="rect">
            <a:avLst/>
          </a:prstGeom>
          <a:noFill/>
        </p:spPr>
      </p:pic>
      <p:pic>
        <p:nvPicPr>
          <p:cNvPr id="21507" name="Picture 3" descr="C:\Users\13\Desktop\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25" y="2634853"/>
            <a:ext cx="4319463" cy="38184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0080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Игры под пение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(«Теремок», «Каравай»,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«Ладушки)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Users\13\Desktop\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708920"/>
            <a:ext cx="4464496" cy="3816424"/>
          </a:xfrm>
          <a:prstGeom prst="rect">
            <a:avLst/>
          </a:prstGeom>
          <a:noFill/>
        </p:spPr>
      </p:pic>
      <p:pic>
        <p:nvPicPr>
          <p:cNvPr id="22531" name="Picture 3" descr="C:\Users\13\Desktop\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844824"/>
            <a:ext cx="4104456" cy="46085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Виды деятельности в музыкальном воспитании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1600200"/>
            <a:ext cx="3960440" cy="45259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ПЕНИЕ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СЛУШАНИЕ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ТАНЦЫ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ИГРА 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  ДЕТСКИХ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МУЗЫКАЛЬНЫХ ИНСТРУМЕНТАХ</a:t>
            </a:r>
          </a:p>
          <a:p>
            <a:endParaRPr lang="ru-RU" dirty="0"/>
          </a:p>
        </p:txBody>
      </p:sp>
      <p:pic>
        <p:nvPicPr>
          <p:cNvPr id="24578" name="Picture 2" descr="C:\Users\13\Downloads\f8742acf7fd19e6d5703fbcedd18a906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1484784"/>
            <a:ext cx="5292080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343</Words>
  <Application>Microsoft Office PowerPoint</Application>
  <PresentationFormat>Экран (4:3)</PresentationFormat>
  <Paragraphs>48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ПРОБЛЕМЫ  МУЗЫКАЛЬНОГО  ВОСПИТАНИЯ ДЕТЕЙ ДОШКОЛЬНОГО ВОЗРАСТА НА СОВРЕМЕННОМ ЭТАПЕ</vt:lpstr>
      <vt:lpstr>Слайд 2</vt:lpstr>
      <vt:lpstr>Музыка В.Моцарта и А.Вивальди благоприятно влияет на человека</vt:lpstr>
      <vt:lpstr>Тяжелый рок разрушает клетки организма и приводит к болезням</vt:lpstr>
      <vt:lpstr>«Разрушение государства начинается именно с разрушения его музыки.  Не имеющий светлой и чистой музыки народ обречен на вырождение»</vt:lpstr>
      <vt:lpstr>Музыкальное воспитание нужно начинать в дошкольном возрасте</vt:lpstr>
      <vt:lpstr> «Только развивая эмоции, интересы, вкусы ребенка, можно приобщить его к музыкальной культуре, заложить ее основы. Дошкольный возраст чрезвычайно важен для дальнейшего овладения музыкальной культурой.  Если в процессе музыкальной деятельности будет сформировано музыкально-эстетическое сознание, это не пройдет бесследно для последующего развития человека, его общего духовного становления»      (О.П. Радынова). </vt:lpstr>
      <vt:lpstr>Игры под пение («Теремок», «Каравай»,  «Ладушки)</vt:lpstr>
      <vt:lpstr>Виды деятельности в музыкальном воспитании</vt:lpstr>
      <vt:lpstr>Два этапа  в музыкальной работе: </vt:lpstr>
      <vt:lpstr>Девиз С.Т.Шацкого  «Музыка должна быть!»</vt:lpstr>
      <vt:lpstr>Музыкальное искусство, его особенности выдвигают ряд специфических задач: </vt:lpstr>
      <vt:lpstr>Музыкальная деятельность включает в себя: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ПРОБЛЕМЫ  МУЗЫКАЛЬНОГО  ВОСПИТАНИЯ ДЕТЕЙ ДОШКОЛЬНОГО ВОЗРАСТА НА СОВРЕМЕННОМ ЭТАПЕ</dc:title>
  <dc:creator>13</dc:creator>
  <cp:lastModifiedBy>13</cp:lastModifiedBy>
  <cp:revision>27</cp:revision>
  <dcterms:created xsi:type="dcterms:W3CDTF">2020-08-23T14:10:52Z</dcterms:created>
  <dcterms:modified xsi:type="dcterms:W3CDTF">2020-08-23T18:39:17Z</dcterms:modified>
</cp:coreProperties>
</file>