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4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219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750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5277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930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55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795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8595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276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415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5811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625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0432E-0C22-454D-8EEB-EC36D30D4506}" type="datetimeFigureOut">
              <a:rPr lang="ru-RU" smtClean="0"/>
              <a:t>06.09.2020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3631F-A404-4D3A-9D6C-C2493F4F89E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769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44624"/>
            <a:ext cx="8976996" cy="669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420888"/>
            <a:ext cx="6400800" cy="1752600"/>
          </a:xfrm>
        </p:spPr>
        <p:txBody>
          <a:bodyPr/>
          <a:lstStyle/>
          <a:p>
            <a:r>
              <a:rPr lang="ru-RU" dirty="0" smtClean="0"/>
              <a:t>Презентация по познавательному развитию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555992" y="4581128"/>
            <a:ext cx="4257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Подготовила воспитатель: Илюшина Л.В. </a:t>
            </a:r>
          </a:p>
        </p:txBody>
      </p:sp>
    </p:spTree>
    <p:extLst>
      <p:ext uri="{BB962C8B-B14F-4D97-AF65-F5344CB8AC3E}">
        <p14:creationId xmlns:p14="http://schemas.microsoft.com/office/powerpoint/2010/main" val="8696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16424"/>
            <a:ext cx="3744416" cy="56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548680"/>
            <a:ext cx="3621955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5835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7379"/>
            <a:ext cx="6048671" cy="571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47594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76826"/>
            <a:ext cx="7776864" cy="53164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9929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0013"/>
            <a:ext cx="6480720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776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00013"/>
            <a:ext cx="6696744" cy="665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8895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-243408"/>
            <a:ext cx="9525000" cy="11677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4278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424935" cy="741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1263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8136904" cy="3024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375539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25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michail</dc:creator>
  <cp:lastModifiedBy>michail</cp:lastModifiedBy>
  <cp:revision>4</cp:revision>
  <dcterms:created xsi:type="dcterms:W3CDTF">2020-09-05T05:46:54Z</dcterms:created>
  <dcterms:modified xsi:type="dcterms:W3CDTF">2020-09-06T16:44:37Z</dcterms:modified>
</cp:coreProperties>
</file>