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1" d="100"/>
          <a:sy n="71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16.03.2016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72518" y="1354358"/>
            <a:ext cx="4395740" cy="160172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lnSpc>
                <a:spcPts val="5800"/>
              </a:lnSpc>
            </a:pP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«Вежливые»</a:t>
            </a:r>
          </a:p>
          <a:p>
            <a:pPr algn="ctr">
              <a:lnSpc>
                <a:spcPts val="5800"/>
              </a:lnSpc>
            </a:pPr>
            <a:r>
              <a:rPr lang="ru-RU" sz="5400" i="1" dirty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с</a:t>
            </a:r>
            <a:r>
              <a:rPr lang="ru-RU" sz="5400" i="1" dirty="0" smtClean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Monotype Corsiva" panose="03010101010201010101" pitchFamily="66" charset="0"/>
                <a:ea typeface="Tahoma" panose="020B0604030504040204" pitchFamily="34" charset="0"/>
                <a:cs typeface="Tahoma" panose="020B0604030504040204" pitchFamily="34" charset="0"/>
              </a:rPr>
              <a:t>лова</a:t>
            </a:r>
            <a:endParaRPr lang="ru-RU" sz="5400" i="1" dirty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Monotype Corsiva" panose="03010101010201010101" pitchFamily="66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http://cs618624.vk.me/v618624756/14c60/4vT4HABa8r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8" b="98595" l="0" r="9966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2287">
            <a:off x="620595" y="2906788"/>
            <a:ext cx="4569969" cy="323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336176"/>
            <a:ext cx="7886700" cy="633356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- Добрый день! – тебе сказали.</a:t>
            </a:r>
            <a:br>
              <a:rPr lang="ru-RU" dirty="0"/>
            </a:br>
            <a:r>
              <a:rPr lang="ru-RU" dirty="0"/>
              <a:t>- Добрый день! – ответил ты.</a:t>
            </a:r>
            <a:br>
              <a:rPr lang="ru-RU" dirty="0"/>
            </a:br>
            <a:r>
              <a:rPr lang="ru-RU" dirty="0"/>
              <a:t>Как две ниточки связали –</a:t>
            </a:r>
            <a:br>
              <a:rPr lang="ru-RU" dirty="0"/>
            </a:br>
            <a:r>
              <a:rPr lang="ru-RU" dirty="0"/>
              <a:t>Теплоты и доброты.</a:t>
            </a:r>
          </a:p>
          <a:p>
            <a:pPr marL="0" indent="0" algn="ctr">
              <a:buNone/>
            </a:pPr>
            <a:r>
              <a:rPr lang="ru-RU" dirty="0"/>
              <a:t>- Здравствуйте! – ты скажешь человеку.</a:t>
            </a:r>
            <a:br>
              <a:rPr lang="ru-RU" dirty="0"/>
            </a:br>
            <a:r>
              <a:rPr lang="ru-RU" dirty="0"/>
              <a:t>- Здравствуй! – улыбнется он в ответ.</a:t>
            </a:r>
            <a:br>
              <a:rPr lang="ru-RU" dirty="0"/>
            </a:br>
            <a:r>
              <a:rPr lang="ru-RU" dirty="0"/>
              <a:t>И, наверно, не пойдет в аптеку,</a:t>
            </a:r>
            <a:br>
              <a:rPr lang="ru-RU" dirty="0"/>
            </a:br>
            <a:r>
              <a:rPr lang="ru-RU" dirty="0"/>
              <a:t>И здоровым будет много лет.</a:t>
            </a:r>
          </a:p>
          <a:p>
            <a:pPr marL="0" indent="0" algn="ctr">
              <a:buNone/>
            </a:pPr>
            <a:r>
              <a:rPr lang="ru-RU" dirty="0"/>
              <a:t>За что мы говорим “спасибо”?</a:t>
            </a:r>
            <a:br>
              <a:rPr lang="ru-RU" dirty="0"/>
            </a:br>
            <a:r>
              <a:rPr lang="ru-RU" dirty="0"/>
              <a:t>За все, что делают для нас.</a:t>
            </a:r>
            <a:br>
              <a:rPr lang="ru-RU" dirty="0"/>
            </a:br>
            <a:r>
              <a:rPr lang="ru-RU" dirty="0"/>
              <a:t>И мы припомнить не смогли бы –</a:t>
            </a:r>
            <a:br>
              <a:rPr lang="ru-RU" dirty="0"/>
            </a:br>
            <a:r>
              <a:rPr lang="ru-RU" dirty="0"/>
              <a:t>Кому сказали, сколько раз?</a:t>
            </a:r>
          </a:p>
          <a:p>
            <a:pPr marL="0" indent="0" algn="ctr">
              <a:buNone/>
            </a:pPr>
            <a:r>
              <a:rPr lang="ru-RU" dirty="0"/>
              <a:t>Отменить, </a:t>
            </a:r>
            <a:br>
              <a:rPr lang="ru-RU" dirty="0"/>
            </a:br>
            <a:r>
              <a:rPr lang="ru-RU" dirty="0"/>
              <a:t>что ли, слово “пожалуйста” -</a:t>
            </a:r>
            <a:br>
              <a:rPr lang="ru-RU" dirty="0"/>
            </a:br>
            <a:r>
              <a:rPr lang="ru-RU" dirty="0"/>
              <a:t>Повторяем его поминутно.</a:t>
            </a:r>
            <a:br>
              <a:rPr lang="ru-RU" dirty="0"/>
            </a:br>
            <a:r>
              <a:rPr lang="ru-RU" dirty="0"/>
              <a:t>Нет, пожалуй, что, без “пожалуйста”</a:t>
            </a:r>
            <a:br>
              <a:rPr lang="ru-RU" dirty="0"/>
            </a:br>
            <a:r>
              <a:rPr lang="ru-RU" dirty="0"/>
              <a:t>Нам становится неуютно.</a:t>
            </a:r>
          </a:p>
          <a:p>
            <a:pPr marL="0" indent="0" algn="ctr">
              <a:buNone/>
            </a:pPr>
            <a:r>
              <a:rPr lang="ru-RU" dirty="0"/>
              <a:t>Слова чудеснейшие эти</a:t>
            </a:r>
          </a:p>
          <a:p>
            <a:pPr marL="0" indent="0" algn="ctr">
              <a:buNone/>
            </a:pPr>
            <a:r>
              <a:rPr lang="ru-RU" dirty="0"/>
              <a:t>Услышать каждый очень рад.</a:t>
            </a:r>
          </a:p>
          <a:p>
            <a:pPr marL="0" indent="0" algn="ctr">
              <a:buNone/>
            </a:pPr>
            <a:r>
              <a:rPr lang="ru-RU" dirty="0"/>
              <a:t>Добреют взрослые и дети</a:t>
            </a:r>
          </a:p>
          <a:p>
            <a:pPr marL="0" indent="0" algn="ctr">
              <a:buNone/>
            </a:pPr>
            <a:r>
              <a:rPr lang="ru-RU" dirty="0"/>
              <a:t>И улыбнуться вам спешат.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628650" y="430306"/>
            <a:ext cx="7886700" cy="5746657"/>
          </a:xfrm>
        </p:spPr>
        <p:txBody>
          <a:bodyPr/>
          <a:lstStyle/>
          <a:p>
            <a:r>
              <a:rPr lang="ru-RU" dirty="0" smtClean="0"/>
              <a:t>                  </a:t>
            </a:r>
          </a:p>
          <a:p>
            <a:pPr marL="0" indent="0">
              <a:buNone/>
            </a:pPr>
            <a:r>
              <a:rPr lang="ru-RU" dirty="0" smtClean="0"/>
              <a:t>                 </a:t>
            </a:r>
            <a:r>
              <a:rPr lang="ru-RU" sz="4800" dirty="0" smtClean="0"/>
              <a:t>(какой?)…,…,… .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r>
              <a:rPr lang="ru-RU" sz="4800" dirty="0" smtClean="0"/>
              <a:t>            (какая?)…,…,… .</a:t>
            </a:r>
          </a:p>
          <a:p>
            <a:pPr marL="0" indent="0">
              <a:buNone/>
            </a:pPr>
            <a:endParaRPr lang="ru-RU" sz="4800" dirty="0"/>
          </a:p>
          <a:p>
            <a:pPr marL="0" indent="0">
              <a:buNone/>
            </a:pPr>
            <a:endParaRPr lang="ru-RU" sz="4800" dirty="0" smtClean="0"/>
          </a:p>
          <a:p>
            <a:pPr marL="0" indent="0">
              <a:buNone/>
            </a:pPr>
            <a:r>
              <a:rPr lang="ru-RU" sz="4800" dirty="0" smtClean="0"/>
              <a:t>           (какой?) …,…,… .</a:t>
            </a:r>
            <a:endParaRPr lang="ru-RU" sz="4800" dirty="0"/>
          </a:p>
        </p:txBody>
      </p:sp>
      <p:pic>
        <p:nvPicPr>
          <p:cNvPr id="2050" name="Picture 2" descr="5d5e00d99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057" y="470646"/>
            <a:ext cx="1183341" cy="164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1" name="Picture 13" descr="93450641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43" y="2421309"/>
            <a:ext cx="1532967" cy="1567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2" name="Picture 14" descr="8d83f4ac5ffe4040aacc8ecaf6b6b04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09" y="4205585"/>
            <a:ext cx="1137189" cy="2252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4874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46412"/>
            <a:ext cx="7886700" cy="46305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Зайцы скачут:</a:t>
            </a:r>
          </a:p>
          <a:p>
            <a:pPr marL="0" indent="0" algn="ctr">
              <a:buNone/>
            </a:pPr>
            <a:r>
              <a:rPr lang="ru-RU" dirty="0"/>
              <a:t>Скок-скок-скок!</a:t>
            </a:r>
          </a:p>
          <a:p>
            <a:pPr marL="0" indent="0" algn="ctr">
              <a:buNone/>
            </a:pPr>
            <a:r>
              <a:rPr lang="ru-RU" dirty="0"/>
              <a:t>Да на беленький снежок.</a:t>
            </a:r>
          </a:p>
          <a:p>
            <a:pPr marL="0" indent="0" algn="ctr">
              <a:buNone/>
            </a:pPr>
            <a:r>
              <a:rPr lang="ru-RU" dirty="0"/>
              <a:t>Приседают, </a:t>
            </a:r>
            <a:r>
              <a:rPr lang="ru-RU" i="1" dirty="0"/>
              <a:t>слушают,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Не идёт ли волк.</a:t>
            </a:r>
          </a:p>
          <a:p>
            <a:pPr marL="0" indent="0" algn="ctr">
              <a:buNone/>
            </a:pPr>
            <a:r>
              <a:rPr lang="ru-RU" dirty="0"/>
              <a:t>Раз — согнуться, разогнуться,</a:t>
            </a:r>
          </a:p>
          <a:p>
            <a:pPr marL="0" indent="0" algn="ctr">
              <a:buNone/>
            </a:pPr>
            <a:r>
              <a:rPr lang="ru-RU" dirty="0"/>
              <a:t>Два — нагнуться, потянуться.</a:t>
            </a:r>
          </a:p>
          <a:p>
            <a:pPr marL="0" indent="0" algn="ctr">
              <a:buNone/>
            </a:pPr>
            <a:r>
              <a:rPr lang="ru-RU" dirty="0"/>
              <a:t>Три - в ладоши три хлопка,</a:t>
            </a:r>
          </a:p>
          <a:p>
            <a:pPr marL="0" indent="0" algn="ctr">
              <a:buNone/>
            </a:pPr>
            <a:r>
              <a:rPr lang="ru-RU" dirty="0"/>
              <a:t>Головою три кивка.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Физкультминутка</a:t>
            </a:r>
            <a:endParaRPr lang="ru-RU" b="1" dirty="0"/>
          </a:p>
        </p:txBody>
      </p:sp>
      <p:pic>
        <p:nvPicPr>
          <p:cNvPr id="3074" name="Picture 2" descr="http://4.bp.blogspot.com/--xKFrfKDBIc/U0k5SKWP1bI/AAAAAAAABi0/siJi02YVAGk/s1600/0_a3d62_3f99641b_orig.jp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7837" y="3153522"/>
            <a:ext cx="29718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4.bp.blogspot.com/--xKFrfKDBIc/U0k5SKWP1bI/AAAAAAAABi0/siJi02YVAGk/s1600/0_a3d62_3f99641b_orig.jp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-313578"/>
            <a:ext cx="2971800" cy="3467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31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4521" y="359895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/>
              <a:t>Сказка об Иване-царевиче, Жар-птице и о сером </a:t>
            </a:r>
            <a:r>
              <a:rPr lang="ru-RU" sz="4000" b="1" dirty="0" smtClean="0"/>
              <a:t>волке.</a:t>
            </a:r>
          </a:p>
          <a:p>
            <a:pPr marL="0" indent="0" algn="ctr">
              <a:buNone/>
            </a:pP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Русская </a:t>
            </a:r>
            <a:r>
              <a:rPr lang="ru-RU" b="1" dirty="0"/>
              <a:t>народная сказка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http://www.krugozor.ru/uploads/tours/img/rus/537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562" y="3429000"/>
            <a:ext cx="4762500" cy="3133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037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457200"/>
            <a:ext cx="7886700" cy="5719763"/>
          </a:xfrm>
        </p:spPr>
        <p:txBody>
          <a:bodyPr/>
          <a:lstStyle/>
          <a:p>
            <a:pPr marL="0" indent="0">
              <a:buNone/>
            </a:pPr>
            <a:endParaRPr lang="ru-RU" sz="4400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4400" b="1" i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Спасибо</a:t>
            </a:r>
            <a:r>
              <a:rPr lang="ru-RU" sz="4400" b="1" i="1" dirty="0">
                <a:solidFill>
                  <a:srgbClr val="FF0000"/>
                </a:solidFill>
              </a:rPr>
              <a:t>, доброе утро, завтра, спокойной ночи, пожалуйста.</a:t>
            </a:r>
            <a:endParaRPr lang="ru-RU" sz="44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39588" y="2864224"/>
            <a:ext cx="1896036" cy="26894"/>
          </a:xfrm>
          <a:prstGeom prst="line">
            <a:avLst/>
          </a:prstGeom>
          <a:ln w="571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457200"/>
            <a:ext cx="7886700" cy="606462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/>
              <a:t>Встретив зайку, ёж-сосед</a:t>
            </a:r>
          </a:p>
          <a:p>
            <a:pPr marL="0" indent="0" algn="ctr">
              <a:buNone/>
            </a:pPr>
            <a:r>
              <a:rPr lang="ru-RU" dirty="0"/>
              <a:t>Говорит ему: «…»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А </a:t>
            </a:r>
            <a:r>
              <a:rPr lang="ru-RU" dirty="0"/>
              <a:t>его сосед ушастый</a:t>
            </a:r>
          </a:p>
          <a:p>
            <a:pPr marL="0" indent="0" algn="ctr">
              <a:buNone/>
            </a:pPr>
            <a:r>
              <a:rPr lang="ru-RU" dirty="0"/>
              <a:t>Отвечает: «Ёжик, </a:t>
            </a:r>
            <a:r>
              <a:rPr lang="ru-RU" dirty="0" smtClean="0"/>
              <a:t>…»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К </a:t>
            </a:r>
            <a:r>
              <a:rPr lang="ru-RU" dirty="0" err="1"/>
              <a:t>Осьминожке</a:t>
            </a:r>
            <a:r>
              <a:rPr lang="ru-RU" dirty="0"/>
              <a:t> Камбала</a:t>
            </a:r>
          </a:p>
          <a:p>
            <a:pPr marL="0" indent="0" algn="ctr">
              <a:buNone/>
            </a:pPr>
            <a:r>
              <a:rPr lang="ru-RU" dirty="0"/>
              <a:t>В понедельник заплыла,</a:t>
            </a:r>
          </a:p>
          <a:p>
            <a:pPr marL="0" indent="0" algn="ctr">
              <a:buNone/>
            </a:pPr>
            <a:r>
              <a:rPr lang="ru-RU" dirty="0"/>
              <a:t>А во вторник на прощанье</a:t>
            </a:r>
          </a:p>
          <a:p>
            <a:pPr marL="0" indent="0" algn="ctr">
              <a:buNone/>
            </a:pPr>
            <a:r>
              <a:rPr lang="ru-RU" dirty="0"/>
              <a:t>Ей сказала: «…»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Неуклюжий </a:t>
            </a:r>
            <a:r>
              <a:rPr lang="ru-RU" dirty="0"/>
              <a:t>песик Костик</a:t>
            </a:r>
          </a:p>
          <a:p>
            <a:pPr marL="0" indent="0" algn="ctr">
              <a:buNone/>
            </a:pPr>
            <a:r>
              <a:rPr lang="ru-RU" dirty="0"/>
              <a:t>Мышке наступил на хвостик.</a:t>
            </a:r>
          </a:p>
          <a:p>
            <a:pPr marL="0" indent="0" algn="ctr">
              <a:buNone/>
            </a:pPr>
            <a:r>
              <a:rPr lang="ru-RU" dirty="0"/>
              <a:t>Поругались бы они,</a:t>
            </a:r>
          </a:p>
          <a:p>
            <a:pPr marL="0" indent="0" algn="ctr">
              <a:buNone/>
            </a:pPr>
            <a:r>
              <a:rPr lang="ru-RU" dirty="0"/>
              <a:t>Но сказал он «…»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Говорит </a:t>
            </a:r>
            <a:r>
              <a:rPr lang="ru-RU" dirty="0"/>
              <a:t>Лиса Матрёна:</a:t>
            </a:r>
          </a:p>
          <a:p>
            <a:pPr marL="0" indent="0" algn="ctr">
              <a:buNone/>
            </a:pPr>
            <a:r>
              <a:rPr lang="ru-RU" dirty="0"/>
              <a:t>«Отдавай мне сыр, ворона!</a:t>
            </a:r>
          </a:p>
          <a:p>
            <a:pPr marL="0" indent="0" algn="ctr">
              <a:buNone/>
            </a:pPr>
            <a:r>
              <a:rPr lang="ru-RU" dirty="0"/>
              <a:t>Сыр большой, а ты мала!</a:t>
            </a:r>
          </a:p>
          <a:p>
            <a:pPr marL="0" indent="0" algn="ctr">
              <a:buNone/>
            </a:pPr>
            <a:r>
              <a:rPr lang="ru-RU" dirty="0"/>
              <a:t>Всем скажу, что не дала!»</a:t>
            </a:r>
          </a:p>
          <a:p>
            <a:pPr marL="0" indent="0" algn="ctr">
              <a:buNone/>
            </a:pPr>
            <a:r>
              <a:rPr lang="ru-RU" dirty="0"/>
              <a:t>Ты, Лиса, не жалуйся,</a:t>
            </a:r>
          </a:p>
          <a:p>
            <a:pPr marL="0" indent="0" algn="ctr">
              <a:buNone/>
            </a:pPr>
            <a:r>
              <a:rPr lang="ru-RU" dirty="0"/>
              <a:t>А скажи: </a:t>
            </a:r>
            <a:r>
              <a:rPr lang="ru-RU" dirty="0" smtClean="0"/>
              <a:t>«…»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486400" y="658906"/>
            <a:ext cx="9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Привет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87784" y="1331260"/>
            <a:ext cx="1398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Здравствуй!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5012" y="2662517"/>
            <a:ext cx="1533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 свиданья!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86400" y="3892461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Извини!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6144" y="5850325"/>
            <a:ext cx="1465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Пожалуйста!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36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28650" y="268941"/>
            <a:ext cx="7886700" cy="590802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Толстая корова </a:t>
            </a:r>
            <a:r>
              <a:rPr lang="ru-RU" dirty="0" err="1"/>
              <a:t>Лула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Ела сено и чихнула.</a:t>
            </a:r>
          </a:p>
          <a:p>
            <a:pPr marL="0" indent="0" algn="ctr">
              <a:buNone/>
            </a:pPr>
            <a:r>
              <a:rPr lang="ru-RU" dirty="0"/>
              <a:t>Чтобы не чихала снова,</a:t>
            </a:r>
          </a:p>
          <a:p>
            <a:pPr marL="0" indent="0" algn="ctr">
              <a:buNone/>
            </a:pPr>
            <a:r>
              <a:rPr lang="ru-RU" dirty="0"/>
              <a:t>Мы ей скажем: </a:t>
            </a:r>
            <a:r>
              <a:rPr lang="ru-RU" dirty="0" smtClean="0"/>
              <a:t>«…»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Муха </a:t>
            </a:r>
            <a:r>
              <a:rPr lang="ru-RU" dirty="0" err="1"/>
              <a:t>Жу</a:t>
            </a:r>
            <a:r>
              <a:rPr lang="ru-RU" dirty="0"/>
              <a:t>, хоть не хотела,</a:t>
            </a:r>
          </a:p>
          <a:p>
            <a:pPr marL="0" indent="0" algn="ctr">
              <a:buNone/>
            </a:pPr>
            <a:r>
              <a:rPr lang="ru-RU" dirty="0"/>
              <a:t>В скорый поезд залетела.</a:t>
            </a:r>
          </a:p>
          <a:p>
            <a:pPr marL="0" indent="0" algn="ctr">
              <a:buNone/>
            </a:pPr>
            <a:r>
              <a:rPr lang="ru-RU" dirty="0"/>
              <a:t>Ей букашки Фло и </a:t>
            </a:r>
            <a:r>
              <a:rPr lang="ru-RU" dirty="0" err="1"/>
              <a:t>Фти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Скажут: «…» 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Дал </a:t>
            </a:r>
            <a:r>
              <a:rPr lang="ru-RU" dirty="0"/>
              <a:t>Ивану царь </a:t>
            </a:r>
            <a:r>
              <a:rPr lang="ru-RU" dirty="0" err="1"/>
              <a:t>Гундей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За спасенье пять гвоздей,</a:t>
            </a:r>
          </a:p>
          <a:p>
            <a:pPr marL="0" indent="0" algn="ctr">
              <a:buNone/>
            </a:pPr>
            <a:r>
              <a:rPr lang="ru-RU" dirty="0"/>
              <a:t>А Иванушка царю</a:t>
            </a:r>
          </a:p>
          <a:p>
            <a:pPr marL="0" indent="0" algn="ctr">
              <a:buNone/>
            </a:pPr>
            <a:r>
              <a:rPr lang="ru-RU" dirty="0"/>
              <a:t>Говорит: </a:t>
            </a:r>
            <a:r>
              <a:rPr lang="ru-RU" dirty="0" smtClean="0"/>
              <a:t>«…»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43650" y="1627948"/>
            <a:ext cx="24111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Будь здорова!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41755" y="3446569"/>
            <a:ext cx="2409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Доброго пути!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37144" y="5382946"/>
            <a:ext cx="2024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Благодарю!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9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270</TotalTime>
  <Words>254</Words>
  <Application>Microsoft Office PowerPoint</Application>
  <PresentationFormat>Экран (4:3)</PresentationFormat>
  <Paragraphs>71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Физкультминутка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29</cp:revision>
  <dcterms:created xsi:type="dcterms:W3CDTF">2013-11-19T05:52:05Z</dcterms:created>
  <dcterms:modified xsi:type="dcterms:W3CDTF">2016-03-16T15:23:47Z</dcterms:modified>
</cp:coreProperties>
</file>