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17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theme+xml" PartName="/ppt/theme/theme1.xml"/>
  <Default ContentType="image/jpeg" Extension="jpeg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x-wmf" Extension="wmf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wmf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81" r:id="rId2"/>
    <p:sldId id="257" r:id="rId3"/>
    <p:sldId id="258" r:id="rId4"/>
    <p:sldId id="260" r:id="rId5"/>
    <p:sldId id="263" r:id="rId6"/>
    <p:sldId id="261" r:id="rId7"/>
    <p:sldId id="271" r:id="rId8"/>
    <p:sldId id="259" r:id="rId9"/>
    <p:sldId id="272" r:id="rId10"/>
    <p:sldId id="270" r:id="rId11"/>
    <p:sldId id="264" r:id="rId12"/>
    <p:sldId id="273" r:id="rId13"/>
    <p:sldId id="267" r:id="rId14"/>
    <p:sldId id="268" r:id="rId15"/>
    <p:sldId id="275" r:id="rId16"/>
    <p:sldId id="276" r:id="rId17"/>
    <p:sldId id="277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34578" autoAdjust="0"/>
    <p:restoredTop sz="86358" autoAdjust="0"/>
  </p:normalViewPr>
  <p:slideViewPr>
    <p:cSldViewPr>
      <p:cViewPr varScale="1">
        <p:scale>
          <a:sx n="76" d="100"/>
          <a:sy n="76" d="100"/>
        </p:scale>
        <p:origin x="-84" y="-3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58" y="12702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5" name="Скругленный прямоугольник 12"/>
          <p:cNvSpPr/>
          <p:nvPr/>
        </p:nvSpPr>
        <p:spPr>
          <a:xfrm>
            <a:off x="65088" y="69850"/>
            <a:ext cx="9013825" cy="6691313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6"/>
          <p:cNvSpPr/>
          <p:nvPr/>
        </p:nvSpPr>
        <p:spPr>
          <a:xfrm>
            <a:off x="63500" y="1449388"/>
            <a:ext cx="9020175" cy="15271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9"/>
          <p:cNvSpPr/>
          <p:nvPr/>
        </p:nvSpPr>
        <p:spPr>
          <a:xfrm>
            <a:off x="63500" y="1397000"/>
            <a:ext cx="9020175" cy="12065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оугольник 10"/>
          <p:cNvSpPr/>
          <p:nvPr/>
        </p:nvSpPr>
        <p:spPr>
          <a:xfrm>
            <a:off x="63500" y="2976563"/>
            <a:ext cx="9020175" cy="1111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EAE60C-AF04-4A46-8A98-2362001FCED4}" type="datetimeFigureOut">
              <a:rPr lang="ru-RU"/>
              <a:pPr>
                <a:defRPr/>
              </a:pPr>
              <a:t>06.09.2020</a:t>
            </a:fld>
            <a:endParaRPr lang="ru-RU"/>
          </a:p>
        </p:txBody>
      </p:sp>
      <p:sp>
        <p:nvSpPr>
          <p:cNvPr id="12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488C91B5-8A48-4968-AC99-3222E68C84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71296D-4779-4930-93AF-CD9C6BB5B48A}" type="datetimeFigureOut">
              <a:rPr lang="ru-RU"/>
              <a:pPr>
                <a:defRPr/>
              </a:pPr>
              <a:t>06.09.2020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C9424C-3830-43D5-AAA9-7F0428E657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64E7C7-4D43-47B4-A5A5-2BEBD4591FDB}" type="datetimeFigureOut">
              <a:rPr lang="ru-RU"/>
              <a:pPr>
                <a:defRPr/>
              </a:pPr>
              <a:t>06.09.2020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552CC5-0371-4979-9EDF-CF4D12CA8A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A805C7-70EB-4729-8998-F5219B46D1DE}" type="datetimeFigureOut">
              <a:rPr lang="ru-RU"/>
              <a:pPr>
                <a:defRPr/>
              </a:pPr>
              <a:t>06.09.2020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1C8209-E281-4B79-B628-46213B4D79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5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6"/>
          <p:cNvSpPr/>
          <p:nvPr/>
        </p:nvSpPr>
        <p:spPr>
          <a:xfrm flipV="1">
            <a:off x="69850" y="2376488"/>
            <a:ext cx="901382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7"/>
          <p:cNvSpPr/>
          <p:nvPr/>
        </p:nvSpPr>
        <p:spPr>
          <a:xfrm>
            <a:off x="69850" y="2341563"/>
            <a:ext cx="901382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оугольник 8"/>
          <p:cNvSpPr/>
          <p:nvPr/>
        </p:nvSpPr>
        <p:spPr>
          <a:xfrm>
            <a:off x="68263" y="2468563"/>
            <a:ext cx="9015412" cy="4603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/>
          <a:lstStyle>
            <a:lvl1pPr algn="l">
              <a:buNone/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A0D9FE-A89B-4B01-9901-11DE4163DB0C}" type="datetimeFigureOut">
              <a:rPr lang="ru-RU"/>
              <a:pPr>
                <a:defRPr/>
              </a:pPr>
              <a:t>06.09.2020</a:t>
            </a:fld>
            <a:endParaRPr lang="ru-RU"/>
          </a:p>
        </p:txBody>
      </p:sp>
      <p:sp>
        <p:nvSpPr>
          <p:cNvPr id="10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FBDAE3-A0FF-4D3C-B44D-AAD3CAFF78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22C150-ED8D-4DD3-9C09-872FA3C92F2C}" type="datetimeFigureOut">
              <a:rPr lang="ru-RU"/>
              <a:pPr>
                <a:defRPr/>
              </a:pPr>
              <a:t>06.09.2020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777C6F-1149-4071-975B-868A9FA8B2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Объект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FA0BEB-EEB2-4CF1-B107-F1AEBB1F88C6}" type="datetimeFigureOut">
              <a:rPr lang="ru-RU"/>
              <a:pPr>
                <a:defRPr/>
              </a:pPr>
              <a:t>06.09.2020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145D85-6B8F-47C1-97B9-1DD6050481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D61AD-2B50-4829-8C41-26A609C2FF0F}" type="datetimeFigureOut">
              <a:rPr lang="ru-RU"/>
              <a:pPr>
                <a:defRPr/>
              </a:pPr>
              <a:t>06.09.2020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E51A14-2157-4B61-8D04-B23C31260A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8173A7-5941-45F5-B6B0-75F5ED9D2CB1}" type="datetimeFigureOut">
              <a:rPr lang="ru-RU"/>
              <a:pPr>
                <a:defRPr/>
              </a:pPr>
              <a:t>06.09.2020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E8CE04-E8F7-4C87-AA7E-7CFC801996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6" name="Скругленный прямоугольник 8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 algn="l">
              <a:buNone/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Объект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91DBD0-B4D9-49F6-B4F7-2C4AE49A7899}" type="datetimeFigureOut">
              <a:rPr lang="ru-RU"/>
              <a:pPr>
                <a:defRPr/>
              </a:pPr>
              <a:t>06.09.2020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CC27E4-5BB1-44A1-B599-B03F843512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10"/>
          <p:cNvSpPr/>
          <p:nvPr/>
        </p:nvSpPr>
        <p:spPr>
          <a:xfrm flipV="1">
            <a:off x="68263" y="4683125"/>
            <a:ext cx="900747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1"/>
          <p:cNvSpPr/>
          <p:nvPr/>
        </p:nvSpPr>
        <p:spPr>
          <a:xfrm>
            <a:off x="68263" y="4649788"/>
            <a:ext cx="900747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12"/>
          <p:cNvSpPr/>
          <p:nvPr/>
        </p:nvSpPr>
        <p:spPr>
          <a:xfrm>
            <a:off x="68263" y="4773613"/>
            <a:ext cx="9007475" cy="476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D8554C-3CEA-4D0B-860C-F35B91922029}" type="datetimeFigureOut">
              <a:rPr lang="ru-RU"/>
              <a:pPr>
                <a:defRPr/>
              </a:pPr>
              <a:t>06.09.2020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55BBF6-22FF-41FD-BF5C-6792F8341D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28" name="Заголовок 21"/>
          <p:cNvSpPr>
            <a:spLocks noGrp="1"/>
          </p:cNvSpPr>
          <p:nvPr>
            <p:ph type="title"/>
          </p:nvPr>
        </p:nvSpPr>
        <p:spPr bwMode="auto">
          <a:xfrm>
            <a:off x="914400" y="27463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12"/>
          <p:cNvSpPr>
            <a:spLocks noGrp="1"/>
          </p:cNvSpPr>
          <p:nvPr>
            <p:ph type="body" idx="1"/>
          </p:nvPr>
        </p:nvSpPr>
        <p:spPr bwMode="auto">
          <a:xfrm>
            <a:off x="914400" y="144780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04973FD-84AC-4E69-A3C2-1998A5524D59}" type="datetimeFigureOut">
              <a:rPr lang="ru-RU"/>
              <a:pPr>
                <a:defRPr/>
              </a:pPr>
              <a:t>06.09.2020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050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F6B5F7B6-FC2F-4C68-AAAF-3C695340EE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3" r:id="rId2"/>
    <p:sldLayoutId id="2147483685" r:id="rId3"/>
    <p:sldLayoutId id="2147483682" r:id="rId4"/>
    <p:sldLayoutId id="2147483681" r:id="rId5"/>
    <p:sldLayoutId id="2147483680" r:id="rId6"/>
    <p:sldLayoutId id="2147483679" r:id="rId7"/>
    <p:sldLayoutId id="2147483686" r:id="rId8"/>
    <p:sldLayoutId id="2147483687" r:id="rId9"/>
    <p:sldLayoutId id="2147483678" r:id="rId10"/>
    <p:sldLayoutId id="214748367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ts val="575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28600" algn="l" rtl="0" eaLnBrk="0" fontAlgn="base" hangingPunct="0">
        <a:spcBef>
          <a:spcPts val="375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ts val="375"/>
        </a:spcBef>
        <a:spcAft>
          <a:spcPct val="0"/>
        </a:spcAft>
        <a:buClr>
          <a:srgbClr val="E6B1AB"/>
        </a:buClr>
        <a:buSzPct val="8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ts val="375"/>
        </a:spcBef>
        <a:spcAft>
          <a:spcPct val="0"/>
        </a:spcAft>
        <a:buClr>
          <a:srgbClr val="A28E6A"/>
        </a:buClr>
        <a:buSzPct val="8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75"/>
        </a:spcBef>
        <a:spcAft>
          <a:spcPct val="0"/>
        </a:spcAft>
        <a:buClr>
          <a:srgbClr val="A28E6A"/>
        </a:buClr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2" Target="../media/image2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10.xml.rels><?xml version="1.0" encoding="UTF-8" standalone="yes" ?><Relationships xmlns="http://schemas.openxmlformats.org/package/2006/relationships"><Relationship Id="rId3" Target="../media/image18.jpeg" Type="http://schemas.openxmlformats.org/officeDocument/2006/relationships/image"/><Relationship Id="rId2" Target="../media/image17.jpeg" Type="http://schemas.openxmlformats.org/officeDocument/2006/relationships/image"/><Relationship Id="rId1" Target="../slideLayouts/slideLayout2.xml" Type="http://schemas.openxmlformats.org/officeDocument/2006/relationships/slideLayout"/><Relationship Id="rId5" Target="../media/image20.jpeg" Type="http://schemas.openxmlformats.org/officeDocument/2006/relationships/image"/><Relationship Id="rId4" Target="../media/image19.jpeg" Type="http://schemas.openxmlformats.org/officeDocument/2006/relationships/image"/></Relationships>
</file>

<file path=ppt/slides/_rels/slide11.xml.rels><?xml version="1.0" encoding="UTF-8" standalone="yes" ?><Relationships xmlns="http://schemas.openxmlformats.org/package/2006/relationships"><Relationship Id="rId3" Target="../media/image22.jpeg" Type="http://schemas.openxmlformats.org/officeDocument/2006/relationships/image"/><Relationship Id="rId2" Target="../media/image21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2.xml.rels><?xml version="1.0" encoding="UTF-8" standalone="yes" ?><Relationships xmlns="http://schemas.openxmlformats.org/package/2006/relationships"><Relationship Id="rId3" Target="../media/image24.jpeg" Type="http://schemas.openxmlformats.org/officeDocument/2006/relationships/image"/><Relationship Id="rId2" Target="../media/image23.jpeg" Type="http://schemas.openxmlformats.org/officeDocument/2006/relationships/image"/><Relationship Id="rId1" Target="../slideLayouts/slideLayout2.xml" Type="http://schemas.openxmlformats.org/officeDocument/2006/relationships/slideLayout"/><Relationship Id="rId5" Target="../media/image26.jpeg" Type="http://schemas.openxmlformats.org/officeDocument/2006/relationships/image"/><Relationship Id="rId4" Target="../media/image25.jpeg" Type="http://schemas.openxmlformats.org/officeDocument/2006/relationships/image"/></Relationships>
</file>

<file path=ppt/slides/_rels/slide13.xml.rels><?xml version="1.0" encoding="UTF-8" standalone="yes" ?><Relationships xmlns="http://schemas.openxmlformats.org/package/2006/relationships"><Relationship Id="rId3" Target="../media/image28.jpeg" Type="http://schemas.openxmlformats.org/officeDocument/2006/relationships/image"/><Relationship Id="rId2" Target="../media/image27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29.png" Type="http://schemas.openxmlformats.org/officeDocument/2006/relationships/image"/></Relationships>
</file>

<file path=ppt/slides/_rels/slide14.xml.rels><?xml version="1.0" encoding="UTF-8" standalone="yes" ?><Relationships xmlns="http://schemas.openxmlformats.org/package/2006/relationships"><Relationship Id="rId3" Target="../media/image31.jpeg" Type="http://schemas.openxmlformats.org/officeDocument/2006/relationships/image"/><Relationship Id="rId7" Target="../media/image35.png" Type="http://schemas.openxmlformats.org/officeDocument/2006/relationships/image"/><Relationship Id="rId2" Target="../media/image30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34.png" Type="http://schemas.openxmlformats.org/officeDocument/2006/relationships/image"/><Relationship Id="rId5" Target="../media/image33.png" Type="http://schemas.openxmlformats.org/officeDocument/2006/relationships/image"/><Relationship Id="rId4" Target="../media/image32.jpeg" Type="http://schemas.openxmlformats.org/officeDocument/2006/relationships/image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 ?><Relationships xmlns="http://schemas.openxmlformats.org/package/2006/relationships"><Relationship Id="rId3" Target="../media/image43.jpeg" Type="http://schemas.openxmlformats.org/officeDocument/2006/relationships/image"/><Relationship Id="rId2" Target="../media/image42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44.jpeg" Type="http://schemas.openxmlformats.org/officeDocument/2006/relationships/image"/></Relationships>
</file>

<file path=ppt/slides/_rels/slide2.xml.rels><?xml version="1.0" encoding="UTF-8" standalone="yes" ?><Relationships xmlns="http://schemas.openxmlformats.org/package/2006/relationships"><Relationship Id="rId2" Target="../media/image3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3.xml.rels><?xml version="1.0" encoding="UTF-8" standalone="yes" ?><Relationships xmlns="http://schemas.openxmlformats.org/package/2006/relationships"><Relationship Id="rId3" Target="../media/image5.jpeg" Type="http://schemas.openxmlformats.org/officeDocument/2006/relationships/image"/><Relationship Id="rId2" Target="../media/image4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4.xml.rels><?xml version="1.0" encoding="UTF-8" standalone="yes" ?><Relationships xmlns="http://schemas.openxmlformats.org/package/2006/relationships"><Relationship Id="rId3" Target="../media/image7.jpeg" Type="http://schemas.openxmlformats.org/officeDocument/2006/relationships/image"/><Relationship Id="rId2" Target="../media/image6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5.xml.rels><?xml version="1.0" encoding="UTF-8" standalone="yes" ?><Relationships xmlns="http://schemas.openxmlformats.org/package/2006/relationships"><Relationship Id="rId2" Target="../media/image8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6.xml.rels><?xml version="1.0" encoding="UTF-8" standalone="yes" ?><Relationships xmlns="http://schemas.openxmlformats.org/package/2006/relationships"><Relationship Id="rId3" Target="../media/image10.png" Type="http://schemas.openxmlformats.org/officeDocument/2006/relationships/image"/><Relationship Id="rId2" Target="../media/image9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11.jpeg" Type="http://schemas.openxmlformats.org/officeDocument/2006/relationships/image"/></Relationships>
</file>

<file path=ppt/slides/_rels/slide7.xml.rels><?xml version="1.0" encoding="UTF-8" standalone="yes" ?><Relationships xmlns="http://schemas.openxmlformats.org/package/2006/relationships"><Relationship Id="rId2" Target="../media/image1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8.xml.rels><?xml version="1.0" encoding="UTF-8" standalone="yes" ?><Relationships xmlns="http://schemas.openxmlformats.org/package/2006/relationships"><Relationship Id="rId3" Target="../media/image14.jpeg" Type="http://schemas.openxmlformats.org/officeDocument/2006/relationships/image"/><Relationship Id="rId2" Target="../media/image13.pn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15.png" Type="http://schemas.openxmlformats.org/officeDocument/2006/relationships/image"/></Relationships>
</file>

<file path=ppt/slides/_rels/slide9.xml.rels><?xml version="1.0" encoding="UTF-8" standalone="yes" ?><Relationships xmlns="http://schemas.openxmlformats.org/package/2006/relationships"><Relationship Id="rId2" Target="../media/image16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9" descr="C:\Рабочий стол\LEGO 2018-2019 гг\схемы\681febfb71bf2f62e2c7be72697a129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15913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68313" y="260350"/>
            <a:ext cx="8491537" cy="1439863"/>
          </a:xfrm>
        </p:spPr>
        <p:txBody>
          <a:bodyPr bIns="45720" anchor="t"/>
          <a:lstStyle/>
          <a:p>
            <a:pPr eaLnBrk="1" hangingPunct="1"/>
            <a:r>
              <a:rPr lang="ru-RU" sz="1600" b="1" smtClean="0">
                <a:solidFill>
                  <a:schemeClr val="tx1"/>
                </a:solidFill>
                <a:latin typeface="Times New Roman" pitchFamily="18" charset="0"/>
              </a:rPr>
              <a:t>Муниципальный орган «Управление образования городского округа Краснотурьинск» муниципальное автономное дошкольное образовательное учреждение «Детский сад № 8»</a:t>
            </a:r>
          </a:p>
        </p:txBody>
      </p:sp>
      <p:sp>
        <p:nvSpPr>
          <p:cNvPr id="13315" name="TextBox 3"/>
          <p:cNvSpPr txBox="1">
            <a:spLocks noChangeArrowheads="1"/>
          </p:cNvSpPr>
          <p:nvPr/>
        </p:nvSpPr>
        <p:spPr bwMode="auto">
          <a:xfrm>
            <a:off x="3059113" y="6237288"/>
            <a:ext cx="29527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>
                <a:latin typeface="Times New Roman" pitchFamily="18" charset="0"/>
                <a:cs typeface="Times New Roman" pitchFamily="18" charset="0"/>
              </a:rPr>
              <a:t> 2019 год</a:t>
            </a:r>
          </a:p>
        </p:txBody>
      </p:sp>
      <p:sp>
        <p:nvSpPr>
          <p:cNvPr id="13316" name="TextBox 4"/>
          <p:cNvSpPr txBox="1">
            <a:spLocks noChangeArrowheads="1"/>
          </p:cNvSpPr>
          <p:nvPr/>
        </p:nvSpPr>
        <p:spPr bwMode="auto">
          <a:xfrm>
            <a:off x="1258888" y="3068638"/>
            <a:ext cx="6842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>
                <a:latin typeface="Times New Roman" pitchFamily="18" charset="0"/>
                <a:cs typeface="Times New Roman" pitchFamily="18" charset="0"/>
              </a:rPr>
              <a:t>Презентация «Путешествие в сказочный лес»</a:t>
            </a:r>
          </a:p>
        </p:txBody>
      </p:sp>
      <p:sp>
        <p:nvSpPr>
          <p:cNvPr id="13317" name="Text Box 12"/>
          <p:cNvSpPr txBox="1">
            <a:spLocks noChangeArrowheads="1"/>
          </p:cNvSpPr>
          <p:nvPr/>
        </p:nvSpPr>
        <p:spPr bwMode="auto">
          <a:xfrm>
            <a:off x="4572000" y="4365625"/>
            <a:ext cx="38163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b="1">
                <a:latin typeface="Times New Roman" pitchFamily="18" charset="0"/>
              </a:rPr>
              <a:t>Разработчики: Козьякова М.Р., воспитатель МА ДОУ № 8, 1К.К.,</a:t>
            </a:r>
          </a:p>
          <a:p>
            <a:r>
              <a:rPr lang="ru-RU" sz="1200" b="1">
                <a:latin typeface="Times New Roman" pitchFamily="18" charset="0"/>
              </a:rPr>
              <a:t>Чудиновских А. А., воспитатель МА ДОУ № 8</a:t>
            </a:r>
          </a:p>
          <a:p>
            <a:pPr>
              <a:spcBef>
                <a:spcPct val="50000"/>
              </a:spcBef>
            </a:pPr>
            <a:endParaRPr lang="ru-RU" sz="120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2530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395288" y="188913"/>
            <a:ext cx="8424862" cy="6408737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02100" y="4149725"/>
            <a:ext cx="2020888" cy="2354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19925" y="1954213"/>
            <a:ext cx="1673225" cy="195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1188" y="1966913"/>
            <a:ext cx="2592387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19475" y="1966913"/>
            <a:ext cx="3384550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355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11188" y="592138"/>
            <a:ext cx="7848600" cy="5886450"/>
          </a:xfrm>
        </p:spPr>
      </p:pic>
      <p:pic>
        <p:nvPicPr>
          <p:cNvPr id="2355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73925" y="4941888"/>
            <a:ext cx="1131888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457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 l="17474" t="12981" r="27307" b="9242"/>
          <a:stretch>
            <a:fillRect/>
          </a:stretch>
        </p:blipFill>
        <p:spPr>
          <a:xfrm>
            <a:off x="34925" y="2420938"/>
            <a:ext cx="2376488" cy="4464050"/>
          </a:xfrm>
        </p:spPr>
      </p:pic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3"/>
          <a:srcRect l="14706" t="11076" r="24188" b="10745"/>
          <a:stretch>
            <a:fillRect/>
          </a:stretch>
        </p:blipFill>
        <p:spPr bwMode="auto">
          <a:xfrm>
            <a:off x="4356100" y="2836863"/>
            <a:ext cx="2276475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4"/>
          <a:srcRect l="5321" t="18449" r="16560" b="18205"/>
          <a:stretch>
            <a:fillRect/>
          </a:stretch>
        </p:blipFill>
        <p:spPr bwMode="auto">
          <a:xfrm>
            <a:off x="2124075" y="403225"/>
            <a:ext cx="2484438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5"/>
          <a:srcRect l="13867" t="14713" r="13823" b="11169"/>
          <a:stretch>
            <a:fillRect/>
          </a:stretch>
        </p:blipFill>
        <p:spPr bwMode="auto">
          <a:xfrm>
            <a:off x="6372225" y="461963"/>
            <a:ext cx="2493963" cy="340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560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841375" y="765175"/>
            <a:ext cx="7546975" cy="5659438"/>
          </a:xfrm>
        </p:spPr>
      </p:pic>
      <p:pic>
        <p:nvPicPr>
          <p:cNvPr id="2560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63988" y="2781300"/>
            <a:ext cx="1176337" cy="2011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41463" y="4333875"/>
            <a:ext cx="968375" cy="165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27088" y="3582988"/>
            <a:ext cx="714375" cy="122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14613" y="3394075"/>
            <a:ext cx="1158875" cy="1979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6626" name="Объект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713852">
            <a:off x="596106" y="1850232"/>
            <a:ext cx="690563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1296063">
            <a:off x="6970713" y="366713"/>
            <a:ext cx="6953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7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2591488">
            <a:off x="2552700" y="735013"/>
            <a:ext cx="936625" cy="992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8" name="Picture 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-1557922">
            <a:off x="4787900" y="1939925"/>
            <a:ext cx="933450" cy="99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9" name="Picture 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1686824">
            <a:off x="7497763" y="4886325"/>
            <a:ext cx="933450" cy="99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3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659563" y="2884488"/>
            <a:ext cx="957262" cy="950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4" name="Picture 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860550" y="3373438"/>
            <a:ext cx="957263" cy="950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024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1024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1024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1024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1024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" name="5-конечная звезда 3"/>
          <p:cNvSpPr/>
          <p:nvPr/>
        </p:nvSpPr>
        <p:spPr>
          <a:xfrm>
            <a:off x="250825" y="260350"/>
            <a:ext cx="2665413" cy="2305050"/>
          </a:xfrm>
          <a:prstGeom prst="star5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chemeClr val="tx1"/>
                </a:solidFill>
              </a:rPr>
              <a:t>3+2</a:t>
            </a:r>
          </a:p>
        </p:txBody>
      </p:sp>
      <p:pic>
        <p:nvPicPr>
          <p:cNvPr id="27651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3575" y="260350"/>
            <a:ext cx="2376488" cy="233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Picture 6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5940425" y="230188"/>
            <a:ext cx="2376488" cy="2319337"/>
          </a:xfrm>
        </p:spPr>
      </p:pic>
      <p:pic>
        <p:nvPicPr>
          <p:cNvPr id="27653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825" y="4221163"/>
            <a:ext cx="2341563" cy="234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4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62313" y="4087813"/>
            <a:ext cx="2447925" cy="2614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5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829300" y="4184650"/>
            <a:ext cx="2640013" cy="242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6" name="Picture 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712913" y="2000250"/>
            <a:ext cx="2981325" cy="290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5-конечная звезда 3"/>
          <p:cNvSpPr/>
          <p:nvPr/>
        </p:nvSpPr>
        <p:spPr>
          <a:xfrm>
            <a:off x="395288" y="379413"/>
            <a:ext cx="2160587" cy="2089150"/>
          </a:xfrm>
          <a:prstGeom prst="star5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/>
              <a:t>5</a:t>
            </a:r>
            <a:endParaRPr lang="ru-RU" sz="3600" dirty="0"/>
          </a:p>
        </p:txBody>
      </p:sp>
      <p:sp>
        <p:nvSpPr>
          <p:cNvPr id="5" name="5-конечная звезда 4"/>
          <p:cNvSpPr/>
          <p:nvPr/>
        </p:nvSpPr>
        <p:spPr>
          <a:xfrm>
            <a:off x="2339975" y="2205038"/>
            <a:ext cx="2303463" cy="2257425"/>
          </a:xfrm>
          <a:prstGeom prst="star5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dirty="0"/>
              <a:t>3</a:t>
            </a:r>
            <a:endParaRPr lang="ru-RU" sz="4000" dirty="0"/>
          </a:p>
        </p:txBody>
      </p:sp>
      <p:sp>
        <p:nvSpPr>
          <p:cNvPr id="6" name="5-конечная звезда 5"/>
          <p:cNvSpPr/>
          <p:nvPr/>
        </p:nvSpPr>
        <p:spPr>
          <a:xfrm>
            <a:off x="3657600" y="4110038"/>
            <a:ext cx="2519363" cy="2397125"/>
          </a:xfrm>
          <a:prstGeom prst="star5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dirty="0"/>
              <a:t>1</a:t>
            </a:r>
            <a:endParaRPr lang="ru-RU" sz="4800" dirty="0"/>
          </a:p>
        </p:txBody>
      </p:sp>
      <p:sp>
        <p:nvSpPr>
          <p:cNvPr id="7" name="5-конечная звезда 6"/>
          <p:cNvSpPr/>
          <p:nvPr/>
        </p:nvSpPr>
        <p:spPr>
          <a:xfrm>
            <a:off x="3492500" y="379413"/>
            <a:ext cx="2232025" cy="2160587"/>
          </a:xfrm>
          <a:prstGeom prst="star5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4</a:t>
            </a:r>
            <a:endParaRPr lang="ru-RU" sz="4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8" name="5-конечная звезда 7"/>
          <p:cNvSpPr/>
          <p:nvPr/>
        </p:nvSpPr>
        <p:spPr>
          <a:xfrm>
            <a:off x="6122988" y="200025"/>
            <a:ext cx="2447925" cy="2520950"/>
          </a:xfrm>
          <a:prstGeom prst="star5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1</a:t>
            </a:r>
            <a:endParaRPr lang="ru-RU" sz="4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9" name="5-конечная звезда 8"/>
          <p:cNvSpPr/>
          <p:nvPr/>
        </p:nvSpPr>
        <p:spPr>
          <a:xfrm>
            <a:off x="6619875" y="3978275"/>
            <a:ext cx="2447925" cy="2592388"/>
          </a:xfrm>
          <a:prstGeom prst="star5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2</a:t>
            </a:r>
            <a:endParaRPr lang="ru-RU" sz="4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0" name="5-конечная звезда 9"/>
          <p:cNvSpPr/>
          <p:nvPr/>
        </p:nvSpPr>
        <p:spPr>
          <a:xfrm>
            <a:off x="357188" y="3908425"/>
            <a:ext cx="2808287" cy="2565400"/>
          </a:xfrm>
          <a:prstGeom prst="star5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2</a:t>
            </a:r>
            <a:endParaRPr lang="ru-RU" sz="4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66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8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79613" y="4262438"/>
            <a:ext cx="969962" cy="165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16263" y="3433763"/>
            <a:ext cx="969962" cy="165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8513" y="3789363"/>
            <a:ext cx="969962" cy="165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088" y="333375"/>
            <a:ext cx="7772400" cy="11430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80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Сказочный лес</a:t>
            </a:r>
            <a:endParaRPr lang="ru-RU" sz="80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14400" y="1635125"/>
            <a:ext cx="7772400" cy="419735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5362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692150"/>
            <a:ext cx="8807450" cy="495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 rotWithShape="1"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/>
            </a:extLst>
          </a:blip>
          <a:srcRect l="19623" t="609" r="42293"/>
          <a:stretch/>
        </p:blipFill>
        <p:spPr>
          <a:xfrm>
            <a:off x="6228184" y="908028"/>
            <a:ext cx="2724727" cy="4523509"/>
          </a:xfrm>
          <a:extLst>
            <a:ext uri="{909E8E84-426E-40DD-AFC4-6F175D3DCCD1}"/>
            <a:ext uri="{91240B29-F687-4F45-9708-019B960494DF}"/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00113" y="1331913"/>
            <a:ext cx="1685925" cy="1401762"/>
          </a:xfrm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79838" y="3213100"/>
            <a:ext cx="1682750" cy="1395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72225" y="5018088"/>
            <a:ext cx="1682750" cy="139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63938" y="5018088"/>
            <a:ext cx="1682750" cy="139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4213" y="5013325"/>
            <a:ext cx="1682750" cy="1395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43663" y="1331913"/>
            <a:ext cx="1682750" cy="139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79838" y="1341438"/>
            <a:ext cx="1682750" cy="139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23850" y="981075"/>
            <a:ext cx="8331200" cy="46815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003800" y="3824288"/>
            <a:ext cx="1152525" cy="1150937"/>
          </a:xfrm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00113" y="1341438"/>
            <a:ext cx="3621087" cy="362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80063" y="1844675"/>
            <a:ext cx="1944687" cy="194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411413" y="476250"/>
            <a:ext cx="3843337" cy="592931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0482" name="Picture 4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95288" y="908050"/>
            <a:ext cx="2409825" cy="2409825"/>
          </a:xfrm>
        </p:spPr>
      </p:pic>
      <p:pic>
        <p:nvPicPr>
          <p:cNvPr id="20483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76600" y="260350"/>
            <a:ext cx="2408238" cy="2408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29325" y="836613"/>
            <a:ext cx="2408238" cy="2408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51163" y="2668588"/>
            <a:ext cx="3057525" cy="305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459038" y="2203450"/>
            <a:ext cx="4683125" cy="30607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191</TotalTime>
  <Words>47</Words>
  <Application>Microsoft Office PowerPoint</Application>
  <PresentationFormat>Экран (4:3)</PresentationFormat>
  <Paragraphs>14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5</vt:i4>
      </vt:variant>
      <vt:variant>
        <vt:lpstr>Заголовки слайдов</vt:lpstr>
      </vt:variant>
      <vt:variant>
        <vt:i4>17</vt:i4>
      </vt:variant>
    </vt:vector>
  </HeadingPairs>
  <TitlesOfParts>
    <vt:vector size="28" baseType="lpstr">
      <vt:lpstr>Arial</vt:lpstr>
      <vt:lpstr>Calibri</vt:lpstr>
      <vt:lpstr>Cambria</vt:lpstr>
      <vt:lpstr>Wingdings 2</vt:lpstr>
      <vt:lpstr>Perpetua</vt:lpstr>
      <vt:lpstr>Times New Roman</vt:lpstr>
      <vt:lpstr>Справедливость</vt:lpstr>
      <vt:lpstr>Справедливость</vt:lpstr>
      <vt:lpstr>Справедливость</vt:lpstr>
      <vt:lpstr>Справедливость</vt:lpstr>
      <vt:lpstr>Справедливость</vt:lpstr>
      <vt:lpstr>Муниципальный орган «Управление образования городского округа Краснотурьинск» муниципальное автономное дошкольное образовательное учреждение «Детский сад № 8»</vt:lpstr>
      <vt:lpstr>Сказочный лес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Администратор</cp:lastModifiedBy>
  <cp:revision>21</cp:revision>
  <dcterms:created xsi:type="dcterms:W3CDTF">2019-04-17T12:31:56Z</dcterms:created>
  <dcterms:modified xsi:type="dcterms:W3CDTF">2020-09-06T07:52:38Z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1239859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S9.0.1</vt:lpwstr>
  </property>
</Properties>
</file>