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2184124B-3A67-45B0-ACA9-88DD56A6AFC8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21580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6DC5DA74-5BAA-4566-9995-2F48BA9B4276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23020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7700" y="1447800"/>
            <a:ext cx="7848600" cy="12954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048000"/>
            <a:ext cx="8077200" cy="635000"/>
          </a:xfrm>
        </p:spPr>
        <p:txBody>
          <a:bodyPr/>
          <a:lstStyle>
            <a:lvl1pPr marL="0" indent="0" algn="ctr">
              <a:buFontTx/>
              <a:buNone/>
              <a:defRPr sz="36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fld id="{2CF6AF8C-F3A2-42C8-AB58-9030F3E1D5E5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C8292-E8FD-4807-889E-D451C92E602E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252033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20193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59055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827C7E-3C12-4D6F-8605-0BFA9D5E56EA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508113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B77BB3-07F3-401F-B1DF-B220DBF2CD7B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557403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86B07A-4D60-4E6F-A8C0-78BB5D4CF186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155791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9C4297-4060-4691-9674-A9161A9FB4BF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417196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A1F23B-4DE8-4DBE-8A8C-CFF721DA729E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800778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6443E-1A2C-4B2A-86B9-D52EBFDC4A3D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385436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177DA-957E-4B2A-9CCA-E13BED7100A8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012580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4EDF69-AE1C-4AF9-A1D4-1DA62618880B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925066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52AF1-1928-47AC-8AA8-E462304ABBAE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2060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0772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Текст второго уровня</a:t>
            </a:r>
          </a:p>
          <a:p>
            <a:pPr lvl="2"/>
            <a:r>
              <a:rPr lang="ru-RU" smtClean="0"/>
              <a:t>Текст третьего уровня</a:t>
            </a:r>
          </a:p>
          <a:p>
            <a:pPr lvl="3"/>
            <a:r>
              <a:rPr lang="ru-RU" smtClean="0"/>
              <a:t> Текст четвертого уровня</a:t>
            </a:r>
          </a:p>
          <a:p>
            <a:pPr lvl="4"/>
            <a:r>
              <a:rPr lang="ru-RU" smtClean="0"/>
              <a:t>Текст пятого уровня</a:t>
            </a:r>
          </a:p>
          <a:p>
            <a:pPr lvl="1"/>
            <a:endParaRPr lang="ru-RU" smtClean="0"/>
          </a:p>
          <a:p>
            <a:pPr lvl="2"/>
            <a:endParaRPr lang="ru-RU" smtClean="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077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endParaRPr lang="ru-RU" dirty="0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/>
            </a:lvl1pPr>
          </a:lstStyle>
          <a:p>
            <a:endParaRPr lang="ru-RU" dirty="0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/>
            </a:lvl1pPr>
          </a:lstStyle>
          <a:p>
            <a:fld id="{B0830821-5D0C-40B9-8E43-18135580DD5F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lnSpc>
          <a:spcPct val="125000"/>
        </a:lnSpc>
        <a:spcBef>
          <a:spcPct val="20000"/>
        </a:spcBef>
        <a:spcAft>
          <a:spcPct val="0"/>
        </a:spcAft>
        <a:buClr>
          <a:schemeClr val="bg2"/>
        </a:buClr>
        <a:buChar char="•"/>
        <a:defRPr sz="3200">
          <a:solidFill>
            <a:srgbClr val="284C6A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o.mail.ru/search_video?fr=ch_ntp&amp;q=%D0%B6%D0%B8%D0%B2%D0%BE%D1%82%D0%BD%D1%8B%D0%B5%20%D0%B2%D0%B5%D1%81%D0%BD%D0%BE%D0%B9%20%D0%BA&amp;frm=ws_p&amp;d=3668131399694571123&amp;s=%D0%BE%D0%B4%D0%BD%D0%BE%D0%BA%D0%BB%D0%B0%D1%81%D1%81%D0%BD%D0%B8%D0%BA%D0%B8&amp;sig" TargetMode="External"/><Relationship Id="rId2" Type="http://schemas.openxmlformats.org/officeDocument/2006/relationships/hyperlink" Target="https://cloud.mail.ru/home/%D0%92%D0%B5%D1%81%D0%BD%D0%B0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1447800"/>
            <a:ext cx="8496300" cy="1295400"/>
          </a:xfrm>
        </p:spPr>
        <p:txBody>
          <a:bodyPr/>
          <a:lstStyle/>
          <a:p>
            <a:pPr algn="l"/>
            <a:r>
              <a:rPr lang="ru-RU" sz="3200" b="1" dirty="0" smtClean="0"/>
              <a:t>                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Речевое развитие</a:t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u="sng" dirty="0" smtClean="0">
                <a:solidFill>
                  <a:schemeClr val="accent2">
                    <a:lumMod val="75000"/>
                  </a:schemeClr>
                </a:solidFill>
              </a:rPr>
              <a:t>Тема</a:t>
            </a:r>
            <a:r>
              <a:rPr lang="ru-RU" sz="3200" b="1" u="sng" dirty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 «Прогулка в лес»	</a:t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4" y="3048000"/>
            <a:ext cx="9036496" cy="3333328"/>
          </a:xfrm>
        </p:spPr>
        <p:txBody>
          <a:bodyPr/>
          <a:lstStyle/>
          <a:p>
            <a:pPr algn="l"/>
            <a:r>
              <a:rPr lang="ru-RU" sz="2800" b="1" u="sng" dirty="0">
                <a:solidFill>
                  <a:schemeClr val="accent2">
                    <a:lumMod val="75000"/>
                  </a:schemeClr>
                </a:solidFill>
              </a:rPr>
              <a:t>Цель: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Обогащать словарь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посредством ознакомления детей с лесом и его обитателями; формировать представления об образе жизни лесных зверей, их подготовке к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весне,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учить устанавливать причинно-следственные связи.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581128"/>
            <a:ext cx="4251282" cy="211189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021" y="4581128"/>
            <a:ext cx="4917227" cy="2111895"/>
          </a:xfrm>
          <a:prstGeom prst="rect">
            <a:avLst/>
          </a:prstGeom>
        </p:spPr>
      </p:pic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404664"/>
            <a:ext cx="8002587" cy="571500"/>
          </a:xfrm>
        </p:spPr>
        <p:txBody>
          <a:bodyPr/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Здравствуй, дорогой друг, сегодня мы с тобой совершим прогулку в лес!</a:t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Но сначала - Послушай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стихотворение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7843019" cy="3309019"/>
          </a:xfrm>
        </p:spPr>
        <p:txBody>
          <a:bodyPr numCol="2"/>
          <a:lstStyle/>
          <a:p>
            <a:pPr marL="0" indent="0">
              <a:buNone/>
            </a:pPr>
            <a:r>
              <a:rPr lang="ru-RU" sz="2000" dirty="0" smtClean="0"/>
              <a:t>Кто </a:t>
            </a:r>
            <a:r>
              <a:rPr lang="ru-RU" sz="2000" dirty="0"/>
              <a:t>пришёл так тихо, тихо,</a:t>
            </a:r>
          </a:p>
          <a:p>
            <a:pPr marL="0" indent="0">
              <a:buNone/>
            </a:pPr>
            <a:r>
              <a:rPr lang="ru-RU" sz="2000" dirty="0" smtClean="0"/>
              <a:t>Ну</a:t>
            </a:r>
            <a:r>
              <a:rPr lang="ru-RU" sz="2000" dirty="0"/>
              <a:t>, конечно не слониха</a:t>
            </a:r>
          </a:p>
          <a:p>
            <a:pPr marL="0" indent="0">
              <a:buNone/>
            </a:pPr>
            <a:r>
              <a:rPr lang="ru-RU" sz="2000" dirty="0" smtClean="0"/>
              <a:t>И </a:t>
            </a:r>
            <a:r>
              <a:rPr lang="ru-RU" sz="2000" dirty="0"/>
              <a:t>конечно бегемот</a:t>
            </a:r>
          </a:p>
          <a:p>
            <a:pPr marL="0" indent="0">
              <a:buNone/>
            </a:pPr>
            <a:r>
              <a:rPr lang="ru-RU" sz="2000" dirty="0" smtClean="0"/>
              <a:t>Тихо </a:t>
            </a:r>
            <a:r>
              <a:rPr lang="ru-RU" sz="2000" dirty="0"/>
              <a:t>так прийти не мог.</a:t>
            </a:r>
          </a:p>
          <a:p>
            <a:pPr marL="0" indent="0">
              <a:buNone/>
            </a:pPr>
            <a:r>
              <a:rPr lang="ru-RU" sz="2000" dirty="0" smtClean="0"/>
              <a:t>И </a:t>
            </a:r>
            <a:r>
              <a:rPr lang="ru-RU" sz="2000" dirty="0"/>
              <a:t>никто из вас не слышал</a:t>
            </a:r>
          </a:p>
          <a:p>
            <a:pPr marL="0" indent="0">
              <a:buNone/>
            </a:pPr>
            <a:r>
              <a:rPr lang="ru-RU" sz="2000" dirty="0" smtClean="0"/>
              <a:t>Как </a:t>
            </a:r>
            <a:r>
              <a:rPr lang="ru-RU" sz="2000" dirty="0"/>
              <a:t>листок из почки вышел</a:t>
            </a:r>
          </a:p>
          <a:p>
            <a:pPr marL="0" indent="0">
              <a:buNone/>
            </a:pPr>
            <a:r>
              <a:rPr lang="ru-RU" sz="2000" dirty="0" smtClean="0"/>
              <a:t>И </a:t>
            </a:r>
            <a:r>
              <a:rPr lang="ru-RU" sz="2000" dirty="0"/>
              <a:t>услышать не могли вы,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Как </a:t>
            </a:r>
            <a:r>
              <a:rPr lang="ru-RU" sz="2000" dirty="0"/>
              <a:t>зелёные травинки,</a:t>
            </a:r>
          </a:p>
          <a:p>
            <a:pPr marL="0" indent="0">
              <a:buNone/>
            </a:pPr>
            <a:r>
              <a:rPr lang="ru-RU" sz="2000" dirty="0" smtClean="0"/>
              <a:t>Сняв </a:t>
            </a:r>
            <a:r>
              <a:rPr lang="ru-RU" sz="2000" dirty="0"/>
              <a:t>зелёные ботинки,</a:t>
            </a:r>
          </a:p>
          <a:p>
            <a:pPr marL="0" indent="0">
              <a:buNone/>
            </a:pPr>
            <a:r>
              <a:rPr lang="ru-RU" sz="2000" dirty="0" smtClean="0"/>
              <a:t>Тихо </a:t>
            </a:r>
            <a:r>
              <a:rPr lang="ru-RU" sz="2000" dirty="0"/>
              <a:t>вышли из земли.</a:t>
            </a:r>
          </a:p>
          <a:p>
            <a:pPr marL="0" indent="0">
              <a:buNone/>
            </a:pPr>
            <a:r>
              <a:rPr lang="ru-RU" sz="2000" dirty="0" smtClean="0"/>
              <a:t>И </a:t>
            </a:r>
            <a:r>
              <a:rPr lang="ru-RU" sz="2000" dirty="0"/>
              <a:t>подснежник тихо вышел</a:t>
            </a:r>
          </a:p>
          <a:p>
            <a:pPr marL="0" indent="0">
              <a:buNone/>
            </a:pPr>
            <a:r>
              <a:rPr lang="ru-RU" sz="2000" dirty="0" smtClean="0"/>
              <a:t>И </a:t>
            </a:r>
            <a:r>
              <a:rPr lang="ru-RU" sz="2000" dirty="0"/>
              <a:t>повсюду тишина</a:t>
            </a:r>
          </a:p>
          <a:p>
            <a:pPr marL="0" indent="0">
              <a:buNone/>
            </a:pPr>
            <a:r>
              <a:rPr lang="ru-RU" sz="2000" dirty="0" smtClean="0"/>
              <a:t>Это </a:t>
            </a:r>
            <a:r>
              <a:rPr lang="ru-RU" sz="2000" dirty="0"/>
              <a:t>значит, это значит</a:t>
            </a:r>
          </a:p>
          <a:p>
            <a:pPr marL="0" indent="0">
              <a:buNone/>
            </a:pPr>
            <a:r>
              <a:rPr lang="ru-RU" sz="2000" dirty="0" smtClean="0"/>
              <a:t>Тише </a:t>
            </a:r>
            <a:r>
              <a:rPr lang="ru-RU" sz="2000" dirty="0"/>
              <a:t>всех пришла </a:t>
            </a:r>
            <a:r>
              <a:rPr lang="ru-RU" sz="2000" dirty="0" smtClean="0"/>
              <a:t>……?  весна</a:t>
            </a:r>
            <a:endParaRPr lang="ru-RU" sz="20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7504" y="188640"/>
            <a:ext cx="8928992" cy="5256584"/>
          </a:xfrm>
        </p:spPr>
        <p:txBody>
          <a:bodyPr/>
          <a:lstStyle/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Как вы думаете, о чём это стихотворение? 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lvl="0" indent="0">
              <a:buClr>
                <a:srgbClr val="808080"/>
              </a:buClr>
              <a:buNone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О весне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Что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происходит весной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- Ярко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светит солнышко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- Зеленеет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травка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- Распускаются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цветы.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- На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деревьях появляются 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                         листочки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- Прилетают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птицы.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-Просыпаются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животные, 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                       насекомые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Все правильно, весной просыпается природа от зимнего сна!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>
              <a:buNone/>
            </a:pPr>
            <a:endParaRPr lang="ru-RU" b="1" dirty="0" smtClean="0"/>
          </a:p>
        </p:txBody>
      </p:sp>
      <p:pic>
        <p:nvPicPr>
          <p:cNvPr id="4" name="Рисунок 3" descr="Приметы весны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1844824"/>
            <a:ext cx="5472608" cy="364502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2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179512" y="188640"/>
            <a:ext cx="8365232" cy="4495800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> 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Весной происходит много изменений в жизни животных. Просыпаются звери, которые всю зиму спали. Они выходят из своих убежищ сильно похудевшими и начинают разыскивать корм.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Сможешь назвать животных, которые проспали всю зиму и теперь проснулись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?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-Медведь,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-Барсук,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- Еж</a:t>
            </a:r>
          </a:p>
          <a:p>
            <a:pPr>
              <a:buNone/>
            </a:pPr>
            <a:r>
              <a:rPr lang="ru-RU" sz="2400" dirty="0" smtClean="0"/>
              <a:t>                                             </a:t>
            </a:r>
            <a:endParaRPr lang="ru-RU" sz="2400" dirty="0"/>
          </a:p>
        </p:txBody>
      </p:sp>
      <p:pic>
        <p:nvPicPr>
          <p:cNvPr id="28" name="Рисунок 27" descr="imgprevi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996952"/>
            <a:ext cx="4896544" cy="370950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251520" y="260648"/>
            <a:ext cx="8365232" cy="914400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Весной звери линяют. Свою теплую шубку они меняют на легкую летнюю. Ты знаешь какого цвета шубку наденет заяц, почему?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 descr="4872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3710815"/>
            <a:ext cx="4211960" cy="3147186"/>
          </a:xfrm>
          <a:prstGeom prst="rect">
            <a:avLst/>
          </a:prstGeom>
        </p:spPr>
      </p:pic>
      <p:pic>
        <p:nvPicPr>
          <p:cNvPr id="6" name="Рисунок 5" descr="get_fi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645024"/>
            <a:ext cx="4283968" cy="3212976"/>
          </a:xfrm>
          <a:prstGeom prst="rect">
            <a:avLst/>
          </a:prstGeom>
        </p:spPr>
      </p:pic>
      <p:pic>
        <p:nvPicPr>
          <p:cNvPr id="4" name="Рисунок 3" descr="5917b088cca7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1720" y="1268760"/>
            <a:ext cx="4202832" cy="275285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preview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3621512"/>
            <a:ext cx="4536504" cy="3018164"/>
          </a:xfrm>
          <a:prstGeom prst="rect">
            <a:avLst/>
          </a:prstGeom>
        </p:spPr>
      </p:pic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077200" cy="914400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Весной у животных появляются детеныши. Как ты думаешь, почему малыши появляются именно весной? Сможешь назвать детенышей на картинках?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" name="Рисунок 8" descr="volk-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753036"/>
            <a:ext cx="3960440" cy="2970330"/>
          </a:xfrm>
          <a:prstGeom prst="rect">
            <a:avLst/>
          </a:prstGeom>
        </p:spPr>
      </p:pic>
      <p:pic>
        <p:nvPicPr>
          <p:cNvPr id="4" name="Рисунок 3" descr="24849674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268760"/>
            <a:ext cx="3950904" cy="2633936"/>
          </a:xfrm>
          <a:prstGeom prst="rect">
            <a:avLst/>
          </a:prstGeom>
        </p:spPr>
      </p:pic>
      <p:pic>
        <p:nvPicPr>
          <p:cNvPr id="10" name="Рисунок 9" descr="zayac-beshenyj-foto_6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36836" y="1268760"/>
            <a:ext cx="4554019" cy="280831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077200" cy="870992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Дорогой друг, надеюсь тебе было интересно узнать про изменения в жизни диких зверей с приходом весны!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136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Если хочешь разукрасить картинки из жизни животных весной, попроси маму или папу распечатать вот эти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hlinkClick r:id="rId2"/>
              </a:rPr>
              <a:t>разукрашки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Посмотри, как живут звери в лесу в этом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hlinkClick r:id="rId3"/>
              </a:rPr>
              <a:t>видео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  <a:endParaRPr lang="ru-RU" b="1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Training seminar presentation">
  <a:themeElements>
    <a:clrScheme name="ms_ppttraining_tp06256168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s_ppttraining_tp06256168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s_ppttraining_tp06256168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ppttraining_tp0625616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 seminar presentation</Template>
  <TotalTime>944</TotalTime>
  <Words>317</Words>
  <Application>Microsoft Office PowerPoint</Application>
  <PresentationFormat>Экран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Training seminar presentation</vt:lpstr>
      <vt:lpstr>                 Речевое развитие  Тема: «Прогулка в лес»  </vt:lpstr>
      <vt:lpstr>Здравствуй, дорогой друг, сегодня мы с тобой совершим прогулку в лес! Но сначала - Послушай стихотворение:</vt:lpstr>
      <vt:lpstr>Презентация PowerPoint</vt:lpstr>
      <vt:lpstr>Презентация PowerPoint</vt:lpstr>
      <vt:lpstr>Весной звери линяют. Свою теплую шубку они меняют на легкую летнюю. Ты знаешь какого цвета шубку наденет заяц, почему?</vt:lpstr>
      <vt:lpstr>Весной у животных появляются детеныши. Как ты думаешь, почему малыши появляются именно весной? Сможешь назвать детенышей на картинках?</vt:lpstr>
      <vt:lpstr>Дорогой друг, надеюсь тебе было интересно узнать про изменения в жизни диких зверей с приходом весны!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учебного курса</dc:title>
  <dc:creator>User</dc:creator>
  <cp:lastModifiedBy>User</cp:lastModifiedBy>
  <cp:revision>40</cp:revision>
  <dcterms:created xsi:type="dcterms:W3CDTF">2020-02-02T11:10:41Z</dcterms:created>
  <dcterms:modified xsi:type="dcterms:W3CDTF">2020-09-06T12:32:01Z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TC062561681049</vt:lpwstr>
  </property>
</Properties>
</file>