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9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mypresentation.ru/documents/91a3d4081048e7ea99ef7133993e83ac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russkay-literatura.net/images/skazki/3/sivka-burka-russkaya-narodnaya-skazka-v-obrabotke-m-a-bulatova-risunki-s-yarovogo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4008" cy="6858001"/>
          </a:xfrm>
          <a:prstGeom prst="rect">
            <a:avLst/>
          </a:prstGeom>
          <a:noFill/>
        </p:spPr>
      </p:pic>
      <p:pic>
        <p:nvPicPr>
          <p:cNvPr id="1030" name="Picture 6" descr="http://static.diary.ru/userdir/2/7/2/4/2724529/766048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Вещий каурка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Сивка, бурка и каурка - обозначения лошадей определённой масти (сивой, бурой и каурой) , соединение их в одном подчёркивает сказочность персонажа  одно из значений прилагательного "вещий" мудрый, умный.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 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Чёрной галке чёрный дрозд подарил черники гроздь,</a:t>
            </a:r>
            <a:r>
              <a:rPr lang="ru-RU" sz="5400" dirty="0" smtClean="0"/>
              <a:t> Чёрная галка чернику склевала, только спасибо дрозду не сказала.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ages.myshared.ru/17/1100480/slide_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075240" cy="3993307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   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Сказка — это популярный жанр </a:t>
            </a: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>народного творчества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, устные повествования с </a:t>
            </a: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>использованием </a:t>
            </a:r>
            <a:r>
              <a:rPr lang="ru-RU" sz="4000" i="1" smtClean="0">
                <a:latin typeface="Times New Roman" pitchFamily="18" charset="0"/>
                <a:cs typeface="Times New Roman" pitchFamily="18" charset="0"/>
              </a:rPr>
              <a:t>фантастических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элементов.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8196" name="AutoShape 4" descr="https://ds03.infourok.ru/uploads/ex/0272/00003d09-cba2fabe/2/img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198" name="AutoShape 6" descr="https://ds03.infourok.ru/uploads/ex/0272/00003d09-cba2fabe/2/img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/>
          <a:lstStyle/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А   С  К  З  А  К  </a:t>
            </a:r>
          </a:p>
          <a:p>
            <a:pPr algn="ctr">
              <a:buNone/>
            </a:pPr>
            <a:r>
              <a:rPr lang="ru-RU" sz="6600" b="1" dirty="0" smtClean="0">
                <a:latin typeface="Times New Roman" pitchFamily="18" charset="0"/>
                <a:cs typeface="Times New Roman" pitchFamily="18" charset="0"/>
              </a:rPr>
              <a:t>Д  Р  О  Н  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Сказка</a:t>
            </a:r>
          </a:p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Народ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460851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Народная сказка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im0-tub-ru.yandex.net/i?id=39b4d5d08e4068f2b9855a656182a87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9144000" cy="486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Конь ретивый, долгогривый,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Скачет полем, скачет нивой.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Был он другом у Ивана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 помог ему сполна он. 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Русская народная сказка «Сивка-Бурка»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img0.liveinternet.ru/images/attach/c/6/99/0/99000188_large_innaanfilofeva_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060848"/>
            <a:ext cx="6624736" cy="4293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3.infourok.ru/uploads/ex/0175/00027274-07403d45/640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«Сивка-Бурка»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4" name="Picture 6" descr="http://pimg.mycdn.me/getImage?disableStub=true&amp;type=VIDEO_S_720&amp;url=http%3A%2F%2Fi.ytimg.com%2Fvi%2FHeBX2jTzork%2F0.jpg&amp;signatureToken=PJi9JhJOdiPlhbzfV21kX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14500"/>
            <a:ext cx="8712968" cy="4882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111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«Сивка-Бурка»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ПК 2</cp:lastModifiedBy>
  <cp:revision>9</cp:revision>
  <dcterms:created xsi:type="dcterms:W3CDTF">2017-09-23T10:26:46Z</dcterms:created>
  <dcterms:modified xsi:type="dcterms:W3CDTF">2002-01-01T00:36:23Z</dcterms:modified>
</cp:coreProperties>
</file>