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96B4EE-4847-48F3-9002-3C06227190D4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E330A1-85A2-4482-9AAD-34F1709F1CA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124744"/>
            <a:ext cx="6400800" cy="1752600"/>
          </a:xfrm>
        </p:spPr>
        <p:txBody>
          <a:bodyPr/>
          <a:lstStyle/>
          <a:p>
            <a:r>
              <a:rPr lang="ru-RU" dirty="0" smtClean="0"/>
              <a:t>Стихи и загадки про семью.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252446"/>
            <a:ext cx="425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Подготовила воспитатель: </a:t>
            </a:r>
            <a:r>
              <a:rPr lang="ru-RU" dirty="0" smtClean="0"/>
              <a:t>Илюшина Л.В.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81925" y="6093296"/>
            <a:ext cx="780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2020г.</a:t>
            </a:r>
          </a:p>
        </p:txBody>
      </p:sp>
    </p:spTree>
    <p:extLst>
      <p:ext uri="{BB962C8B-B14F-4D97-AF65-F5344CB8AC3E}">
        <p14:creationId xmlns:p14="http://schemas.microsoft.com/office/powerpoint/2010/main" val="3393842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736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же с маминой сестрой</a:t>
            </a:r>
            <a:br>
              <a:rPr lang="ru-RU" dirty="0" smtClean="0"/>
            </a:br>
            <a:r>
              <a:rPr lang="ru-RU" dirty="0" smtClean="0"/>
              <a:t>Приезжает к нам порой?</a:t>
            </a:r>
            <a:br>
              <a:rPr lang="ru-RU" dirty="0" smtClean="0"/>
            </a:br>
            <a:r>
              <a:rPr lang="ru-RU" dirty="0" smtClean="0"/>
              <a:t>На меня с улыбкой глядя,</a:t>
            </a:r>
            <a:br>
              <a:rPr lang="ru-RU" dirty="0" smtClean="0"/>
            </a:br>
            <a:r>
              <a:rPr lang="ru-RU" dirty="0" smtClean="0"/>
              <a:t>Здравствуй! — говорит мне…</a:t>
            </a:r>
            <a:br>
              <a:rPr lang="ru-RU" dirty="0" smtClean="0"/>
            </a:br>
            <a:r>
              <a:rPr lang="ru-RU" dirty="0" smtClean="0"/>
              <a:t>(дядя)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45918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Мамы старшая сестра —</a:t>
            </a:r>
            <a:br>
              <a:rPr lang="ru-RU" dirty="0" smtClean="0"/>
            </a:br>
            <a:r>
              <a:rPr lang="ru-RU" dirty="0" smtClean="0"/>
              <a:t>С виду вовсе не стара,</a:t>
            </a:r>
            <a:br>
              <a:rPr lang="ru-RU" dirty="0" smtClean="0"/>
            </a:br>
            <a:r>
              <a:rPr lang="ru-RU" dirty="0" smtClean="0"/>
              <a:t>С улыбкой спросит: Как живете?</a:t>
            </a:r>
            <a:br>
              <a:rPr lang="ru-RU" dirty="0" smtClean="0"/>
            </a:br>
            <a:r>
              <a:rPr lang="ru-RU" dirty="0" smtClean="0"/>
              <a:t>Кто в гости к нам приехал?</a:t>
            </a:r>
            <a:br>
              <a:rPr lang="ru-RU" dirty="0" smtClean="0"/>
            </a:br>
            <a:r>
              <a:rPr lang="ru-RU" dirty="0" smtClean="0"/>
              <a:t>(тётя)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235"/>
          <a:stretch/>
        </p:blipFill>
        <p:spPr bwMode="auto">
          <a:xfrm>
            <a:off x="2987824" y="1123121"/>
            <a:ext cx="2247900" cy="303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302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Стихи о семье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35091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Светлана Каргина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Когда мы вместе – </a:t>
            </a:r>
            <a:br>
              <a:rPr lang="ru-RU" dirty="0" smtClean="0"/>
            </a:br>
            <a:r>
              <a:rPr lang="ru-RU" dirty="0" smtClean="0"/>
              <a:t>ты и я, </a:t>
            </a:r>
            <a:br>
              <a:rPr lang="ru-RU" dirty="0" smtClean="0"/>
            </a:br>
            <a:r>
              <a:rPr lang="ru-RU" dirty="0" smtClean="0"/>
              <a:t>Печали нет: душа </a:t>
            </a:r>
            <a:br>
              <a:rPr lang="ru-RU" dirty="0" smtClean="0"/>
            </a:br>
            <a:r>
              <a:rPr lang="ru-RU" dirty="0" smtClean="0"/>
              <a:t>в покое, </a:t>
            </a:r>
            <a:br>
              <a:rPr lang="ru-RU" dirty="0" smtClean="0"/>
            </a:br>
            <a:r>
              <a:rPr lang="ru-RU" dirty="0" smtClean="0"/>
              <a:t>Как хорошо, что есть </a:t>
            </a:r>
            <a:br>
              <a:rPr lang="ru-RU" dirty="0" smtClean="0"/>
            </a:br>
            <a:r>
              <a:rPr lang="ru-RU" dirty="0" smtClean="0"/>
              <a:t>семья – </a:t>
            </a:r>
            <a:br>
              <a:rPr lang="ru-RU" dirty="0" smtClean="0"/>
            </a:br>
            <a:r>
              <a:rPr lang="ru-RU" dirty="0" smtClean="0"/>
              <a:t>На свете самое родное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148478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Начинается семья</a:t>
            </a:r>
            <a:br>
              <a:rPr lang="ru-RU" dirty="0" smtClean="0"/>
            </a:br>
            <a:r>
              <a:rPr lang="ru-RU" dirty="0" smtClean="0"/>
              <a:t>С мамы, папы и меня,</a:t>
            </a:r>
            <a:br>
              <a:rPr lang="ru-RU" dirty="0" smtClean="0"/>
            </a:br>
            <a:r>
              <a:rPr lang="ru-RU" dirty="0" smtClean="0"/>
              <a:t>Из домашней суеты,</a:t>
            </a:r>
            <a:br>
              <a:rPr lang="ru-RU" dirty="0" smtClean="0"/>
            </a:br>
            <a:r>
              <a:rPr lang="ru-RU" dirty="0" smtClean="0"/>
              <a:t>Из стоянья у плиты,</a:t>
            </a:r>
            <a:br>
              <a:rPr lang="ru-RU" dirty="0" smtClean="0"/>
            </a:br>
            <a:r>
              <a:rPr lang="ru-RU" dirty="0" smtClean="0"/>
              <a:t>Из прогулок в выходной,</a:t>
            </a:r>
            <a:br>
              <a:rPr lang="ru-RU" dirty="0" smtClean="0"/>
            </a:br>
            <a:r>
              <a:rPr lang="ru-RU" dirty="0" smtClean="0"/>
              <a:t>Из </a:t>
            </a:r>
            <a:r>
              <a:rPr lang="ru-RU" dirty="0" err="1" smtClean="0"/>
              <a:t>дураченья</a:t>
            </a:r>
            <a:r>
              <a:rPr lang="ru-RU" dirty="0" smtClean="0"/>
              <a:t> со мной,</a:t>
            </a:r>
            <a:br>
              <a:rPr lang="ru-RU" dirty="0" smtClean="0"/>
            </a:br>
            <a:r>
              <a:rPr lang="ru-RU" dirty="0" smtClean="0"/>
              <a:t>Из любви счастливых глаз</a:t>
            </a:r>
            <a:br>
              <a:rPr lang="ru-RU" dirty="0" smtClean="0"/>
            </a:br>
            <a:r>
              <a:rPr lang="ru-RU" dirty="0" smtClean="0"/>
              <a:t>И из снимков, что про нас.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59950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12815" y="464764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У меня есть семья –</a:t>
            </a:r>
            <a:br>
              <a:rPr lang="ru-RU" dirty="0"/>
            </a:br>
            <a:r>
              <a:rPr lang="ru-RU" dirty="0"/>
              <a:t>Мама, папа, брат и я.</a:t>
            </a:r>
            <a:br>
              <a:rPr lang="ru-RU" dirty="0"/>
            </a:br>
            <a:r>
              <a:rPr lang="ru-RU" dirty="0"/>
              <a:t>Лучше всех мы живём,</a:t>
            </a:r>
            <a:br>
              <a:rPr lang="ru-RU" dirty="0"/>
            </a:br>
            <a:r>
              <a:rPr lang="ru-RU" dirty="0"/>
              <a:t>Песни громко мы поём.</a:t>
            </a:r>
            <a:br>
              <a:rPr lang="ru-RU" dirty="0"/>
            </a:br>
            <a:r>
              <a:rPr lang="ru-RU" dirty="0"/>
              <a:t>Никому не разрешу</a:t>
            </a:r>
            <a:br>
              <a:rPr lang="ru-RU" dirty="0"/>
            </a:br>
            <a:r>
              <a:rPr lang="ru-RU" dirty="0"/>
              <a:t>Обижать семью свою.</a:t>
            </a:r>
          </a:p>
        </p:txBody>
      </p:sp>
    </p:spTree>
    <p:extLst>
      <p:ext uri="{BB962C8B-B14F-4D97-AF65-F5344CB8AC3E}">
        <p14:creationId xmlns:p14="http://schemas.microsoft.com/office/powerpoint/2010/main" val="498546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СЕМЕЙНОЕ ДЕРЕВО</a:t>
            </a:r>
            <a:endParaRPr lang="ru-RU" dirty="0" smtClean="0"/>
          </a:p>
          <a:p>
            <a:r>
              <a:rPr lang="ru-RU" i="1" dirty="0"/>
              <a:t>Г. Дядина</a:t>
            </a:r>
            <a:endParaRPr lang="ru-RU" dirty="0" smtClean="0"/>
          </a:p>
          <a:p>
            <a:r>
              <a:rPr lang="ru-RU" dirty="0" smtClean="0"/>
              <a:t>Чудесное дерево есть у меня.</a:t>
            </a:r>
            <a:br>
              <a:rPr lang="ru-RU" dirty="0" smtClean="0"/>
            </a:br>
            <a:r>
              <a:rPr lang="ru-RU" dirty="0" smtClean="0"/>
              <a:t>Оно мне — семья,</a:t>
            </a:r>
            <a:br>
              <a:rPr lang="ru-RU" dirty="0" smtClean="0"/>
            </a:br>
            <a:r>
              <a:rPr lang="ru-RU" dirty="0" smtClean="0"/>
              <a:t>И оно мне — родня.</a:t>
            </a:r>
            <a:br>
              <a:rPr lang="ru-RU" dirty="0" smtClean="0"/>
            </a:br>
            <a:r>
              <a:rPr lang="ru-RU" dirty="0" smtClean="0"/>
              <a:t>На дереве этом</a:t>
            </a:r>
            <a:br>
              <a:rPr lang="ru-RU" dirty="0" smtClean="0"/>
            </a:br>
            <a:r>
              <a:rPr lang="ru-RU" dirty="0" smtClean="0"/>
              <a:t>До старческих лет</a:t>
            </a:r>
            <a:br>
              <a:rPr lang="ru-RU" dirty="0" smtClean="0"/>
            </a:br>
            <a:r>
              <a:rPr lang="ru-RU" dirty="0" smtClean="0"/>
              <a:t>Гнездился мой прадед,</a:t>
            </a:r>
            <a:br>
              <a:rPr lang="ru-RU" dirty="0" smtClean="0"/>
            </a:br>
            <a:r>
              <a:rPr lang="ru-RU" dirty="0" smtClean="0"/>
              <a:t>А также мой дед.</a:t>
            </a:r>
            <a:br>
              <a:rPr lang="ru-RU" dirty="0" smtClean="0"/>
            </a:br>
            <a:r>
              <a:rPr lang="ru-RU" dirty="0" smtClean="0"/>
              <a:t>Мой папа</a:t>
            </a:r>
            <a:br>
              <a:rPr lang="ru-RU" dirty="0" smtClean="0"/>
            </a:br>
            <a:r>
              <a:rPr lang="ru-RU" dirty="0" smtClean="0"/>
              <a:t>На нем научился взлетать</a:t>
            </a:r>
            <a:br>
              <a:rPr lang="ru-RU" dirty="0" smtClean="0"/>
            </a:br>
            <a:r>
              <a:rPr lang="ru-RU" dirty="0" smtClean="0"/>
              <a:t>И смог настоящею птицею стать!</a:t>
            </a:r>
            <a:br>
              <a:rPr lang="ru-RU" dirty="0" smtClean="0"/>
            </a:br>
            <a:r>
              <a:rPr lang="ru-RU" dirty="0" smtClean="0"/>
              <a:t>И, как в колыбели,</a:t>
            </a:r>
            <a:br>
              <a:rPr lang="ru-RU" dirty="0" smtClean="0"/>
            </a:br>
            <a:r>
              <a:rPr lang="ru-RU" dirty="0" smtClean="0"/>
              <a:t>Со мной</a:t>
            </a:r>
            <a:br>
              <a:rPr lang="ru-RU" dirty="0" smtClean="0"/>
            </a:br>
            <a:r>
              <a:rPr lang="ru-RU" dirty="0" smtClean="0"/>
              <a:t>До утра</a:t>
            </a:r>
            <a:br>
              <a:rPr lang="ru-RU" dirty="0" smtClean="0"/>
            </a:br>
            <a:r>
              <a:rPr lang="ru-RU" dirty="0" smtClean="0"/>
              <a:t>На дереве этом</a:t>
            </a:r>
            <a:br>
              <a:rPr lang="ru-RU" dirty="0" smtClean="0"/>
            </a:br>
            <a:r>
              <a:rPr lang="ru-RU" dirty="0" smtClean="0"/>
              <a:t>Качались ветра.</a:t>
            </a:r>
            <a:br>
              <a:rPr lang="ru-RU" dirty="0" smtClean="0"/>
            </a:br>
            <a:r>
              <a:rPr lang="ru-RU" dirty="0" smtClean="0"/>
              <a:t>А листья трезвонили,</a:t>
            </a:r>
            <a:br>
              <a:rPr lang="ru-RU" dirty="0" smtClean="0"/>
            </a:br>
            <a:r>
              <a:rPr lang="ru-RU" dirty="0" smtClean="0"/>
              <a:t>Как бубенцы,</a:t>
            </a:r>
            <a:br>
              <a:rPr lang="ru-RU" dirty="0" smtClean="0"/>
            </a:br>
            <a:r>
              <a:rPr lang="ru-RU" dirty="0" smtClean="0"/>
              <a:t>Когда у меня</a:t>
            </a:r>
            <a:br>
              <a:rPr lang="ru-RU" dirty="0" smtClean="0"/>
            </a:br>
            <a:r>
              <a:rPr lang="ru-RU" dirty="0" smtClean="0"/>
              <a:t>Появились птенцы…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297097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СЕМЬЯ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/>
              <a:t>М. Шварц</a:t>
            </a:r>
            <a:endParaRPr lang="ru-RU" dirty="0" smtClean="0"/>
          </a:p>
          <a:p>
            <a:r>
              <a:rPr lang="ru-RU" dirty="0" smtClean="0"/>
              <a:t>Семья – словечко странное,</a:t>
            </a:r>
            <a:br>
              <a:rPr lang="ru-RU" dirty="0" smtClean="0"/>
            </a:br>
            <a:r>
              <a:rPr lang="ru-RU" dirty="0" smtClean="0"/>
              <a:t>Хотя не иностранное.</a:t>
            </a:r>
            <a:br>
              <a:rPr lang="ru-RU" dirty="0" smtClean="0"/>
            </a:br>
            <a:r>
              <a:rPr lang="ru-RU" dirty="0" smtClean="0"/>
              <a:t>– Как слово получилось,</a:t>
            </a:r>
            <a:br>
              <a:rPr lang="ru-RU" dirty="0" smtClean="0"/>
            </a:br>
            <a:r>
              <a:rPr lang="ru-RU" dirty="0" smtClean="0"/>
              <a:t>Не ясно нам совсем.</a:t>
            </a:r>
            <a:br>
              <a:rPr lang="ru-RU" dirty="0" smtClean="0"/>
            </a:br>
            <a:r>
              <a:rPr lang="ru-RU" dirty="0" smtClean="0"/>
              <a:t>Ну, «Я» – мы понимаем,</a:t>
            </a:r>
            <a:br>
              <a:rPr lang="ru-RU" dirty="0" smtClean="0"/>
            </a:br>
            <a:r>
              <a:rPr lang="ru-RU" dirty="0" smtClean="0"/>
              <a:t>А почему их семь?</a:t>
            </a:r>
          </a:p>
          <a:p>
            <a:r>
              <a:rPr lang="ru-RU" dirty="0" smtClean="0"/>
              <a:t>Не надо думать и гадать,</a:t>
            </a:r>
            <a:br>
              <a:rPr lang="ru-RU" dirty="0" smtClean="0"/>
            </a:br>
            <a:r>
              <a:rPr lang="ru-RU" dirty="0" smtClean="0"/>
              <a:t>А надо просто сосчитать:</a:t>
            </a:r>
            <a:br>
              <a:rPr lang="ru-RU" dirty="0" smtClean="0"/>
            </a:br>
            <a:r>
              <a:rPr lang="ru-RU" dirty="0" smtClean="0"/>
              <a:t>Два дедушки,</a:t>
            </a:r>
            <a:br>
              <a:rPr lang="ru-RU" dirty="0" smtClean="0"/>
            </a:br>
            <a:r>
              <a:rPr lang="ru-RU" dirty="0" smtClean="0"/>
              <a:t>Две бабушки,</a:t>
            </a:r>
            <a:br>
              <a:rPr lang="ru-RU" dirty="0" smtClean="0"/>
            </a:br>
            <a:r>
              <a:rPr lang="ru-RU" dirty="0" smtClean="0"/>
              <a:t>Плюс папа, мама, я.</a:t>
            </a:r>
            <a:br>
              <a:rPr lang="ru-RU" dirty="0" smtClean="0"/>
            </a:br>
            <a:r>
              <a:rPr lang="ru-RU" dirty="0" smtClean="0"/>
              <a:t>Сложили? Получается семь человек,</a:t>
            </a:r>
            <a:br>
              <a:rPr lang="ru-RU" dirty="0" smtClean="0"/>
            </a:br>
            <a:r>
              <a:rPr lang="ru-RU" dirty="0" smtClean="0"/>
              <a:t>Семь «Я»!</a:t>
            </a:r>
          </a:p>
          <a:p>
            <a:r>
              <a:rPr lang="ru-RU" dirty="0" smtClean="0"/>
              <a:t>– А если есть собака?</a:t>
            </a:r>
            <a:br>
              <a:rPr lang="ru-RU" dirty="0" smtClean="0"/>
            </a:br>
            <a:r>
              <a:rPr lang="ru-RU" dirty="0" smtClean="0"/>
              <a:t>Выходит восемь «Я»?</a:t>
            </a:r>
            <a:br>
              <a:rPr lang="ru-RU" dirty="0" smtClean="0"/>
            </a:br>
            <a:r>
              <a:rPr lang="ru-RU" dirty="0" smtClean="0"/>
              <a:t>– Нет, если есть собака,</a:t>
            </a:r>
            <a:br>
              <a:rPr lang="ru-RU" dirty="0" smtClean="0"/>
            </a:br>
            <a:r>
              <a:rPr lang="ru-RU" dirty="0" smtClean="0"/>
              <a:t>Выходит Во! – семья.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749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4624"/>
            <a:ext cx="392392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                                                                  СТИХ </a:t>
            </a:r>
            <a:r>
              <a:rPr lang="ru-RU" sz="1400" b="1" dirty="0"/>
              <a:t>О СЕМЬЕ</a:t>
            </a:r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чего нужна семья?» –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себя спросила 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чего семья нужна,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Вам ответить я должна.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Папа – деньги добывает,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Мама – моет и стирает,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Рядом – дочки, сыновья,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 рассудила я?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теперь скажу без шуток.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Да, в любое время суток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Каждый, кто живёт в семье,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Счастлив, радостен вдвойне.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 к тебе придут на помощь,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Обогреют и спасут.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Любят, помнят, верят, знают…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руках тебя несут!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Связаны канатом крепким,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Спаяны одной судьбой.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26064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канат – любовь зовётся –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Крепко держит нас с тобой.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идём мы по канату,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Балансируем порой.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Пропасть мы преодолеем,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Только будучи семьёй.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Где от деда – к сыну, к внуку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Полетит завет живой.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Сохраним страну родную,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Только будучи семьёй!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Ну, а если враг нагрянет,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Встанем мы в единый строй.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опять народ наш станет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Крепко спаянной семьёй!</a:t>
            </a:r>
          </a:p>
        </p:txBody>
      </p:sp>
    </p:spTree>
    <p:extLst>
      <p:ext uri="{BB962C8B-B14F-4D97-AF65-F5344CB8AC3E}">
        <p14:creationId xmlns:p14="http://schemas.microsoft.com/office/powerpoint/2010/main" val="3749573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190922"/>
            <a:ext cx="4572000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/>
              </a:rPr>
              <a:t>Бабушка и дедушка</a:t>
            </a:r>
          </a:p>
          <a:p>
            <a:r>
              <a:rPr lang="ru-RU" dirty="0" smtClean="0">
                <a:effectLst/>
              </a:rPr>
              <a:t>Надо бабушку любить,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Надо с дедушкой дружить.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Только вместе всей семьёй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Можно долго нам прожить.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 ними можно поиграть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Или книжку почитать,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И от них, когда захочешь,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Можно новое узнать.</a:t>
            </a: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40466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фотографию смотрю</a:t>
            </a:r>
            <a:br>
              <a:rPr lang="ru-RU" dirty="0" smtClean="0"/>
            </a:br>
            <a:r>
              <a:rPr lang="ru-RU" dirty="0" smtClean="0"/>
              <a:t>И с гордостью вам говорю:</a:t>
            </a:r>
            <a:br>
              <a:rPr lang="ru-RU" dirty="0" smtClean="0"/>
            </a:br>
            <a:r>
              <a:rPr lang="ru-RU" dirty="0" smtClean="0"/>
              <a:t>«Знакомьтесь, вот моя семья.</a:t>
            </a:r>
            <a:br>
              <a:rPr lang="ru-RU" dirty="0" smtClean="0"/>
            </a:br>
            <a:r>
              <a:rPr lang="ru-RU" dirty="0" smtClean="0"/>
              <a:t>Здесь папа, мама, кот и я.</a:t>
            </a:r>
            <a:br>
              <a:rPr lang="ru-RU" dirty="0" smtClean="0"/>
            </a:br>
            <a:r>
              <a:rPr lang="ru-RU" dirty="0" smtClean="0"/>
              <a:t>Без них прожить никак нельзя,</a:t>
            </a:r>
            <a:br>
              <a:rPr lang="ru-RU" dirty="0" smtClean="0"/>
            </a:br>
            <a:r>
              <a:rPr lang="ru-RU" dirty="0" smtClean="0"/>
              <a:t>Моя семья-мои друзья!»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034011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Раз, два, три, четыре,</a:t>
            </a:r>
            <a:br>
              <a:rPr lang="ru-RU" dirty="0" smtClean="0"/>
            </a:br>
            <a:r>
              <a:rPr lang="ru-RU" dirty="0" smtClean="0"/>
              <a:t>Кто живет у нас в квартире?</a:t>
            </a:r>
            <a:br>
              <a:rPr lang="ru-RU" dirty="0" smtClean="0"/>
            </a:br>
            <a:r>
              <a:rPr lang="ru-RU" dirty="0" smtClean="0"/>
              <a:t>Раз, два, три, четыре, пять,</a:t>
            </a:r>
            <a:br>
              <a:rPr lang="ru-RU" dirty="0" smtClean="0"/>
            </a:br>
            <a:r>
              <a:rPr lang="ru-RU" dirty="0" smtClean="0"/>
              <a:t>Всех могу пересчитать:</a:t>
            </a:r>
            <a:br>
              <a:rPr lang="ru-RU" dirty="0" smtClean="0"/>
            </a:br>
            <a:r>
              <a:rPr lang="ru-RU" dirty="0" smtClean="0"/>
              <a:t>Папа, мама, брат, сестрёнка,</a:t>
            </a:r>
            <a:br>
              <a:rPr lang="ru-RU" dirty="0" smtClean="0"/>
            </a:br>
            <a:r>
              <a:rPr lang="ru-RU" dirty="0" smtClean="0"/>
              <a:t>Кошка Мурка, два котёнка</a:t>
            </a:r>
            <a:br>
              <a:rPr lang="ru-RU" dirty="0" smtClean="0"/>
            </a:br>
            <a:r>
              <a:rPr lang="ru-RU" dirty="0" smtClean="0"/>
              <a:t>Мой сверчок, щенок и я</a:t>
            </a:r>
            <a:br>
              <a:rPr lang="ru-RU" dirty="0" smtClean="0"/>
            </a:br>
            <a:r>
              <a:rPr lang="ru-RU" dirty="0" smtClean="0"/>
              <a:t>Вот и вся моя семья.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636912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effectLst/>
              </a:rPr>
              <a:t>Семья – это МЫ</a:t>
            </a:r>
          </a:p>
          <a:p>
            <a:r>
              <a:rPr lang="ru-RU" dirty="0" smtClean="0">
                <a:effectLst/>
              </a:rPr>
              <a:t>Семья – это МЫ. Семья – это я,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папа и мама моя,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Павлик — братишка родной,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котик пушистенький мой,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бабушки две дорогие,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и сестрёнки мои озорные,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крёстный, и тёти, и дяди,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ёлка в красивом наряде,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праздник за круглым столом,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счастье,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Семья – это дом,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Где любят и ждут, и не помнят о злом!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57738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618839"/>
            <a:ext cx="3857625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Загадки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48435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загадки отгадает,</a:t>
            </a:r>
            <a:br>
              <a:rPr lang="ru-RU" dirty="0" smtClean="0"/>
            </a:br>
            <a:r>
              <a:rPr lang="ru-RU" dirty="0" smtClean="0"/>
              <a:t>Тот своих родных узнает:</a:t>
            </a:r>
            <a:br>
              <a:rPr lang="ru-RU" dirty="0" smtClean="0"/>
            </a:br>
            <a:r>
              <a:rPr lang="ru-RU" dirty="0" smtClean="0"/>
              <a:t>Кто-то маму, кто-то папу,</a:t>
            </a:r>
            <a:br>
              <a:rPr lang="ru-RU" dirty="0" smtClean="0"/>
            </a:br>
            <a:r>
              <a:rPr lang="ru-RU" dirty="0" smtClean="0"/>
              <a:t>Кто сестренку или брата,</a:t>
            </a:r>
            <a:br>
              <a:rPr lang="ru-RU" dirty="0" smtClean="0"/>
            </a:br>
            <a:r>
              <a:rPr lang="ru-RU" dirty="0" smtClean="0"/>
              <a:t>А узнать вам деда с бабой —</a:t>
            </a:r>
            <a:br>
              <a:rPr lang="ru-RU" dirty="0" smtClean="0"/>
            </a:br>
            <a:r>
              <a:rPr lang="ru-RU" dirty="0" smtClean="0"/>
              <a:t>Вовсе думать-то не надо!</a:t>
            </a:r>
            <a:br>
              <a:rPr lang="ru-RU" dirty="0" smtClean="0"/>
            </a:br>
            <a:r>
              <a:rPr lang="ru-RU" dirty="0" smtClean="0"/>
              <a:t>Все родные, с кем живете,</a:t>
            </a:r>
            <a:br>
              <a:rPr lang="ru-RU" dirty="0" smtClean="0"/>
            </a:br>
            <a:r>
              <a:rPr lang="ru-RU" dirty="0" smtClean="0"/>
              <a:t>Даже дядя или тетя,</a:t>
            </a:r>
            <a:br>
              <a:rPr lang="ru-RU" dirty="0" smtClean="0"/>
            </a:br>
            <a:r>
              <a:rPr lang="ru-RU" dirty="0" smtClean="0"/>
              <a:t>Непременно вам друзья,</a:t>
            </a:r>
            <a:br>
              <a:rPr lang="ru-RU" dirty="0" smtClean="0"/>
            </a:br>
            <a:r>
              <a:rPr lang="ru-RU" dirty="0" smtClean="0"/>
              <a:t>Вместе вы — одна …</a:t>
            </a:r>
            <a:br>
              <a:rPr lang="ru-RU" dirty="0" smtClean="0"/>
            </a:br>
            <a:r>
              <a:rPr lang="ru-RU" dirty="0" smtClean="0"/>
              <a:t>(семья)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8367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Без чего на белом свете</a:t>
            </a:r>
            <a:br>
              <a:rPr lang="ru-RU" dirty="0" smtClean="0"/>
            </a:br>
            <a:r>
              <a:rPr lang="ru-RU" dirty="0" smtClean="0"/>
              <a:t>Взрослым не прожить и детям?</a:t>
            </a:r>
            <a:br>
              <a:rPr lang="ru-RU" dirty="0" smtClean="0"/>
            </a:br>
            <a:r>
              <a:rPr lang="ru-RU" dirty="0" smtClean="0"/>
              <a:t>Кто поддержит вас, друзья?</a:t>
            </a:r>
            <a:br>
              <a:rPr lang="ru-RU" dirty="0" smtClean="0"/>
            </a:br>
            <a:r>
              <a:rPr lang="ru-RU" dirty="0" smtClean="0"/>
              <a:t>Ваша дружная…</a:t>
            </a:r>
            <a:br>
              <a:rPr lang="ru-RU" dirty="0" smtClean="0"/>
            </a:br>
            <a:r>
              <a:rPr lang="ru-RU" dirty="0" smtClean="0"/>
              <a:t>(семья)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472514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Папа, мама, старший брат,</a:t>
            </a:r>
            <a:br>
              <a:rPr lang="ru-RU" dirty="0" smtClean="0"/>
            </a:br>
            <a:r>
              <a:rPr lang="ru-RU" dirty="0" smtClean="0"/>
              <a:t>Таня, дедушка Игнат —</a:t>
            </a:r>
            <a:br>
              <a:rPr lang="ru-RU" dirty="0" smtClean="0"/>
            </a:br>
            <a:r>
              <a:rPr lang="ru-RU" dirty="0" smtClean="0"/>
              <a:t>Много разной тут родни.</a:t>
            </a:r>
            <a:br>
              <a:rPr lang="ru-RU" dirty="0" smtClean="0"/>
            </a:br>
            <a:r>
              <a:rPr lang="ru-RU" dirty="0" smtClean="0"/>
              <a:t>А все вместе кто они?</a:t>
            </a:r>
            <a:br>
              <a:rPr lang="ru-RU" dirty="0" smtClean="0"/>
            </a:br>
            <a:r>
              <a:rPr lang="ru-RU" dirty="0" smtClean="0"/>
              <a:t>(семья)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87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милее всех на свете?</a:t>
            </a:r>
            <a:br>
              <a:rPr lang="ru-RU" dirty="0" smtClean="0"/>
            </a:br>
            <a:r>
              <a:rPr lang="ru-RU" dirty="0" smtClean="0"/>
              <a:t>Кого любят очень дети?</a:t>
            </a:r>
            <a:br>
              <a:rPr lang="ru-RU" dirty="0" smtClean="0"/>
            </a:br>
            <a:r>
              <a:rPr lang="ru-RU" dirty="0" smtClean="0"/>
              <a:t>На вопрос отвечу прямо:</a:t>
            </a:r>
            <a:br>
              <a:rPr lang="ru-RU" dirty="0" smtClean="0"/>
            </a:br>
            <a:r>
              <a:rPr lang="ru-RU" dirty="0" smtClean="0"/>
              <a:t>— Всех милее наша…</a:t>
            </a:r>
            <a:br>
              <a:rPr lang="ru-RU" dirty="0" smtClean="0"/>
            </a:br>
            <a:r>
              <a:rPr lang="ru-RU" dirty="0" smtClean="0"/>
              <a:t>(мама)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11960" y="26064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же трудную работу</a:t>
            </a:r>
            <a:br>
              <a:rPr lang="ru-RU" dirty="0" smtClean="0"/>
            </a:br>
            <a:r>
              <a:rPr lang="ru-RU" dirty="0" smtClean="0"/>
              <a:t>Может делать по субботам? —</a:t>
            </a:r>
            <a:br>
              <a:rPr lang="ru-RU" dirty="0" smtClean="0"/>
            </a:br>
            <a:r>
              <a:rPr lang="ru-RU" dirty="0" smtClean="0"/>
              <a:t>С топором, пилой, лопатой</a:t>
            </a:r>
            <a:br>
              <a:rPr lang="ru-RU" dirty="0" smtClean="0"/>
            </a:br>
            <a:r>
              <a:rPr lang="ru-RU" dirty="0" smtClean="0"/>
              <a:t>Строит, трудится наш …</a:t>
            </a:r>
            <a:br>
              <a:rPr lang="ru-RU" dirty="0" smtClean="0"/>
            </a:br>
            <a:r>
              <a:rPr lang="ru-RU" dirty="0" smtClean="0"/>
              <a:t>(папа)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3946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любить не устает,</a:t>
            </a:r>
            <a:br>
              <a:rPr lang="ru-RU" dirty="0" smtClean="0"/>
            </a:br>
            <a:r>
              <a:rPr lang="ru-RU" dirty="0" smtClean="0"/>
              <a:t>Пироги для нас печет,</a:t>
            </a:r>
            <a:br>
              <a:rPr lang="ru-RU" dirty="0" smtClean="0"/>
            </a:br>
            <a:r>
              <a:rPr lang="ru-RU" dirty="0" smtClean="0"/>
              <a:t>Вкусные оладушки?</a:t>
            </a:r>
            <a:br>
              <a:rPr lang="ru-RU" dirty="0" smtClean="0"/>
            </a:br>
            <a:r>
              <a:rPr lang="ru-RU" dirty="0" smtClean="0"/>
              <a:t>Это наша…</a:t>
            </a:r>
            <a:br>
              <a:rPr lang="ru-RU" dirty="0" smtClean="0"/>
            </a:br>
            <a:r>
              <a:rPr lang="ru-RU" dirty="0" smtClean="0"/>
              <a:t>(бабушка)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422108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дом по утру прибирает?</a:t>
            </a:r>
            <a:br>
              <a:rPr lang="ru-RU" dirty="0" smtClean="0"/>
            </a:br>
            <a:r>
              <a:rPr lang="ru-RU" dirty="0" smtClean="0"/>
              <a:t>Кто ставит большой самовар?</a:t>
            </a:r>
            <a:br>
              <a:rPr lang="ru-RU" dirty="0" smtClean="0"/>
            </a:br>
            <a:r>
              <a:rPr lang="ru-RU" dirty="0" smtClean="0"/>
              <a:t>Кто с младшей сестрёнкой играет</a:t>
            </a:r>
            <a:br>
              <a:rPr lang="ru-RU" dirty="0" smtClean="0"/>
            </a:br>
            <a:r>
              <a:rPr lang="ru-RU" dirty="0" smtClean="0"/>
              <a:t>И водит её на бульвар?</a:t>
            </a:r>
            <a:br>
              <a:rPr lang="ru-RU" dirty="0" smtClean="0"/>
            </a:br>
            <a:r>
              <a:rPr lang="ru-RU" dirty="0" smtClean="0"/>
              <a:t>(бабушка)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1725438" cy="2616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224557"/>
            <a:ext cx="1489823" cy="2330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5983" y="3845612"/>
            <a:ext cx="1600026" cy="2575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763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1962" y="2062897"/>
            <a:ext cx="1795475" cy="2799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8367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Он трудился не от скуки,</a:t>
            </a:r>
            <a:br>
              <a:rPr lang="ru-RU" dirty="0" smtClean="0"/>
            </a:br>
            <a:r>
              <a:rPr lang="ru-RU" dirty="0" smtClean="0"/>
              <a:t>У него в мозолях руки,</a:t>
            </a:r>
            <a:br>
              <a:rPr lang="ru-RU" dirty="0" smtClean="0"/>
            </a:br>
            <a:r>
              <a:rPr lang="ru-RU" dirty="0" smtClean="0"/>
              <a:t>А теперь он стар и сед —</a:t>
            </a:r>
            <a:br>
              <a:rPr lang="ru-RU" dirty="0" smtClean="0"/>
            </a:br>
            <a:r>
              <a:rPr lang="ru-RU" dirty="0" smtClean="0"/>
              <a:t>Мой родной, любимый…</a:t>
            </a:r>
            <a:br>
              <a:rPr lang="ru-RU" dirty="0" smtClean="0"/>
            </a:br>
            <a:r>
              <a:rPr lang="ru-RU" dirty="0" smtClean="0"/>
              <a:t>(дед)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8367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Люблю я его больше конфет,</a:t>
            </a:r>
            <a:br>
              <a:rPr lang="ru-RU" dirty="0" smtClean="0"/>
            </a:br>
            <a:r>
              <a:rPr lang="ru-RU" dirty="0" smtClean="0"/>
              <a:t>Ценю я его больше монет,</a:t>
            </a:r>
            <a:br>
              <a:rPr lang="ru-RU" dirty="0" smtClean="0"/>
            </a:br>
            <a:r>
              <a:rPr lang="ru-RU" dirty="0" smtClean="0"/>
              <a:t>Я его предок, но не сын,</a:t>
            </a:r>
            <a:br>
              <a:rPr lang="ru-RU" dirty="0" smtClean="0"/>
            </a:br>
            <a:r>
              <a:rPr lang="ru-RU" dirty="0" smtClean="0"/>
              <a:t>У кого-то его два, у меня один.</a:t>
            </a:r>
            <a:br>
              <a:rPr lang="ru-RU" dirty="0" smtClean="0"/>
            </a:br>
            <a:r>
              <a:rPr lang="ru-RU" dirty="0" smtClean="0"/>
              <a:t>(дедушка)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16766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 его лице морщины,</a:t>
            </a:r>
            <a:br>
              <a:rPr lang="ru-RU" dirty="0" smtClean="0"/>
            </a:br>
            <a:r>
              <a:rPr lang="ru-RU" dirty="0" smtClean="0"/>
              <a:t>В волосах видны седины.</a:t>
            </a:r>
            <a:br>
              <a:rPr lang="ru-RU" dirty="0" smtClean="0"/>
            </a:br>
            <a:r>
              <a:rPr lang="ru-RU" dirty="0" smtClean="0"/>
              <a:t>Этот </a:t>
            </a:r>
            <a:r>
              <a:rPr lang="ru-RU" dirty="0" err="1" smtClean="0"/>
              <a:t>домоседушка</a:t>
            </a:r>
            <a:r>
              <a:rPr lang="ru-RU" dirty="0" smtClean="0"/>
              <a:t> —</a:t>
            </a:r>
            <a:br>
              <a:rPr lang="ru-RU" dirty="0" smtClean="0"/>
            </a:br>
            <a:r>
              <a:rPr lang="ru-RU" dirty="0" smtClean="0"/>
              <a:t>Наш любимый …</a:t>
            </a:r>
            <a:br>
              <a:rPr lang="ru-RU" dirty="0" smtClean="0"/>
            </a:br>
            <a:r>
              <a:rPr lang="ru-RU" dirty="0" smtClean="0"/>
              <a:t>(дедушка)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343589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Я у мамы не один,</a:t>
            </a:r>
            <a:br>
              <a:rPr lang="ru-RU" dirty="0" smtClean="0"/>
            </a:br>
            <a:r>
              <a:rPr lang="ru-RU" dirty="0" smtClean="0"/>
              <a:t>У неё ещё есть сын,</a:t>
            </a:r>
            <a:br>
              <a:rPr lang="ru-RU" dirty="0" smtClean="0"/>
            </a:br>
            <a:r>
              <a:rPr lang="ru-RU" dirty="0" smtClean="0"/>
              <a:t>Рядом с ним я маловат,</a:t>
            </a:r>
            <a:br>
              <a:rPr lang="ru-RU" dirty="0" smtClean="0"/>
            </a:br>
            <a:r>
              <a:rPr lang="ru-RU" dirty="0" smtClean="0"/>
              <a:t>Для меня он — старший…</a:t>
            </a:r>
            <a:br>
              <a:rPr lang="ru-RU" dirty="0" smtClean="0"/>
            </a:br>
            <a:r>
              <a:rPr lang="ru-RU" dirty="0" smtClean="0"/>
              <a:t>(брат)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2839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effectLst/>
              </a:rPr>
              <a:t>Я рад ему, и он мне рад,</a:t>
            </a:r>
          </a:p>
          <a:p>
            <a:r>
              <a:rPr lang="ru-RU" dirty="0" smtClean="0">
                <a:effectLst/>
              </a:rPr>
              <a:t>В один мы ходим детский сад,</a:t>
            </a:r>
          </a:p>
          <a:p>
            <a:r>
              <a:rPr lang="ru-RU" dirty="0" smtClean="0">
                <a:effectLst/>
              </a:rPr>
              <a:t>У нас родители — одни,</a:t>
            </a:r>
          </a:p>
          <a:p>
            <a:r>
              <a:rPr lang="ru-RU" dirty="0" smtClean="0">
                <a:effectLst/>
              </a:rPr>
              <a:t>Один любимый круг родни,</a:t>
            </a:r>
          </a:p>
          <a:p>
            <a:r>
              <a:rPr lang="ru-RU" dirty="0" smtClean="0">
                <a:effectLst/>
              </a:rPr>
              <a:t>Одни игрушки, самокат.</a:t>
            </a:r>
          </a:p>
          <a:p>
            <a:r>
              <a:rPr lang="ru-RU" dirty="0" smtClean="0">
                <a:effectLst/>
              </a:rPr>
              <a:t>Всё потому, что он мой …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(брат)</a:t>
            </a:r>
            <a:endParaRPr lang="ru-RU" dirty="0"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104170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Кто любит и меня, и братца,</a:t>
            </a:r>
            <a:br>
              <a:rPr lang="ru-RU" dirty="0" smtClean="0"/>
            </a:br>
            <a:r>
              <a:rPr lang="ru-RU" dirty="0" smtClean="0"/>
              <a:t>Но больше любит наряжаться? —</a:t>
            </a:r>
            <a:br>
              <a:rPr lang="ru-RU" dirty="0" smtClean="0"/>
            </a:br>
            <a:r>
              <a:rPr lang="ru-RU" dirty="0" smtClean="0"/>
              <a:t>Очень модная девчонка —</a:t>
            </a:r>
            <a:br>
              <a:rPr lang="ru-RU" dirty="0" smtClean="0"/>
            </a:br>
            <a:r>
              <a:rPr lang="ru-RU" dirty="0" smtClean="0"/>
              <a:t>Моя старшая…</a:t>
            </a:r>
            <a:br>
              <a:rPr lang="ru-RU" dirty="0" smtClean="0"/>
            </a:br>
            <a:r>
              <a:rPr lang="ru-RU" dirty="0" smtClean="0"/>
              <a:t>(сестрёнка)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11588" y="4509120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Мама с папой говорят,</a:t>
            </a:r>
            <a:br>
              <a:rPr lang="ru-RU" dirty="0" smtClean="0"/>
            </a:br>
            <a:r>
              <a:rPr lang="ru-RU" dirty="0" smtClean="0"/>
              <a:t>Что теперь я — старший брат,</a:t>
            </a:r>
            <a:br>
              <a:rPr lang="ru-RU" dirty="0" smtClean="0"/>
            </a:br>
            <a:r>
              <a:rPr lang="ru-RU" dirty="0" smtClean="0"/>
              <a:t>Что за куколка в коляске</a:t>
            </a:r>
            <a:br>
              <a:rPr lang="ru-RU" dirty="0" smtClean="0"/>
            </a:br>
            <a:r>
              <a:rPr lang="ru-RU" dirty="0" smtClean="0"/>
              <a:t>Плачет от ужасной тряски?</a:t>
            </a:r>
            <a:br>
              <a:rPr lang="ru-RU" dirty="0" smtClean="0"/>
            </a:br>
            <a:r>
              <a:rPr lang="ru-RU" dirty="0" smtClean="0"/>
              <a:t>В ванной ползунков гора!</a:t>
            </a:r>
            <a:br>
              <a:rPr lang="ru-RU" dirty="0" smtClean="0"/>
            </a:br>
            <a:r>
              <a:rPr lang="ru-RU" dirty="0" smtClean="0"/>
              <a:t>Брату кто она?</a:t>
            </a:r>
            <a:br>
              <a:rPr lang="ru-RU" dirty="0" smtClean="0"/>
            </a:br>
            <a:r>
              <a:rPr lang="ru-RU" dirty="0" smtClean="0"/>
              <a:t>(сестра)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132856"/>
            <a:ext cx="158363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703"/>
          <a:stretch/>
        </p:blipFill>
        <p:spPr bwMode="auto">
          <a:xfrm>
            <a:off x="827584" y="2636913"/>
            <a:ext cx="2247900" cy="318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2634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</TotalTime>
  <Words>224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Стихи о семье</vt:lpstr>
      <vt:lpstr>Презентация PowerPoint</vt:lpstr>
      <vt:lpstr>Презентация PowerPoint</vt:lpstr>
      <vt:lpstr>Презентация PowerPoint</vt:lpstr>
      <vt:lpstr>Загадки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6</cp:revision>
  <dcterms:created xsi:type="dcterms:W3CDTF">2020-09-05T05:27:00Z</dcterms:created>
  <dcterms:modified xsi:type="dcterms:W3CDTF">2020-09-05T14:47:10Z</dcterms:modified>
</cp:coreProperties>
</file>