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0" r:id="rId1"/>
  </p:sldMasterIdLst>
  <p:sldIdLst>
    <p:sldId id="256" r:id="rId2"/>
    <p:sldId id="273" r:id="rId3"/>
    <p:sldId id="258" r:id="rId4"/>
    <p:sldId id="268" r:id="rId5"/>
    <p:sldId id="259" r:id="rId6"/>
    <p:sldId id="266" r:id="rId7"/>
    <p:sldId id="270" r:id="rId8"/>
    <p:sldId id="272" r:id="rId9"/>
    <p:sldId id="257" r:id="rId10"/>
    <p:sldId id="269" r:id="rId11"/>
    <p:sldId id="264" r:id="rId12"/>
    <p:sldId id="265" r:id="rId13"/>
    <p:sldId id="267" r:id="rId14"/>
    <p:sldId id="261" r:id="rId15"/>
    <p:sldId id="26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006600"/>
    <a:srgbClr val="CC0099"/>
    <a:srgbClr val="A40C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26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rgbClr val="FFFFFF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484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122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61918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3044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60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614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40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725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715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41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710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8061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8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12" r:id="rId2"/>
    <p:sldLayoutId id="2147483913" r:id="rId3"/>
    <p:sldLayoutId id="2147483914" r:id="rId4"/>
    <p:sldLayoutId id="2147483915" r:id="rId5"/>
    <p:sldLayoutId id="2147483916" r:id="rId6"/>
    <p:sldLayoutId id="2147483917" r:id="rId7"/>
    <p:sldLayoutId id="2147483918" r:id="rId8"/>
    <p:sldLayoutId id="2147483919" r:id="rId9"/>
    <p:sldLayoutId id="2147483920" r:id="rId10"/>
    <p:sldLayoutId id="214748392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23528" y="476672"/>
            <a:ext cx="8424936" cy="20882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cs typeface="Aharoni" pitchFamily="2" charset="-79"/>
              </a:rPr>
              <a:t>Урок 1. ТЕМА ЛЕТА В ИСКУССТВЕ</a:t>
            </a:r>
            <a:br>
              <a:rPr lang="ru-RU" sz="4400" b="1" dirty="0" smtClean="0">
                <a:solidFill>
                  <a:schemeClr val="tx2"/>
                </a:solidFill>
                <a:cs typeface="Aharoni" pitchFamily="2" charset="-79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Aharoni" pitchFamily="2" charset="-79"/>
              </a:rPr>
              <a:t>Сюжетная композиция: композиционный центр</a:t>
            </a:r>
            <a:endParaRPr lang="ru-RU" sz="4400" b="1" dirty="0">
              <a:solidFill>
                <a:schemeClr val="tx2">
                  <a:lumMod val="60000"/>
                  <a:lumOff val="40000"/>
                </a:schemeClr>
              </a:solidFill>
              <a:cs typeface="Aharoni" pitchFamily="2" charset="-79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211959" y="4509120"/>
            <a:ext cx="4542981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ru-RU" sz="2400" b="1" dirty="0">
              <a:solidFill>
                <a:schemeClr val="tx2">
                  <a:lumMod val="60000"/>
                  <a:lumOff val="40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1.liveinternet.ru/images/attach/c/2/66/451/66451807_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6210300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15616" y="764704"/>
            <a:ext cx="6840760" cy="518457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1019142" y="2117976"/>
            <a:ext cx="6948552" cy="2822006"/>
          </a:xfrm>
          <a:custGeom>
            <a:avLst/>
            <a:gdLst>
              <a:gd name="connsiteX0" fmla="*/ 103615 w 6948552"/>
              <a:gd name="connsiteY0" fmla="*/ 2584328 h 2822006"/>
              <a:gd name="connsiteX1" fmla="*/ 103615 w 6948552"/>
              <a:gd name="connsiteY1" fmla="*/ 1682991 h 2822006"/>
              <a:gd name="connsiteX2" fmla="*/ 129740 w 6948552"/>
              <a:gd name="connsiteY2" fmla="*/ 886157 h 2822006"/>
              <a:gd name="connsiteX3" fmla="*/ 155866 w 6948552"/>
              <a:gd name="connsiteY3" fmla="*/ 533459 h 2822006"/>
              <a:gd name="connsiteX4" fmla="*/ 195055 w 6948552"/>
              <a:gd name="connsiteY4" fmla="*/ 559585 h 2822006"/>
              <a:gd name="connsiteX5" fmla="*/ 312620 w 6948552"/>
              <a:gd name="connsiteY5" fmla="*/ 572648 h 2822006"/>
              <a:gd name="connsiteX6" fmla="*/ 521626 w 6948552"/>
              <a:gd name="connsiteY6" fmla="*/ 585711 h 2822006"/>
              <a:gd name="connsiteX7" fmla="*/ 560815 w 6948552"/>
              <a:gd name="connsiteY7" fmla="*/ 598774 h 2822006"/>
              <a:gd name="connsiteX8" fmla="*/ 613066 w 6948552"/>
              <a:gd name="connsiteY8" fmla="*/ 611837 h 2822006"/>
              <a:gd name="connsiteX9" fmla="*/ 652255 w 6948552"/>
              <a:gd name="connsiteY9" fmla="*/ 651025 h 2822006"/>
              <a:gd name="connsiteX10" fmla="*/ 730632 w 6948552"/>
              <a:gd name="connsiteY10" fmla="*/ 677151 h 2822006"/>
              <a:gd name="connsiteX11" fmla="*/ 769820 w 6948552"/>
              <a:gd name="connsiteY11" fmla="*/ 690214 h 2822006"/>
              <a:gd name="connsiteX12" fmla="*/ 887386 w 6948552"/>
              <a:gd name="connsiteY12" fmla="*/ 716339 h 2822006"/>
              <a:gd name="connsiteX13" fmla="*/ 1057203 w 6948552"/>
              <a:gd name="connsiteY13" fmla="*/ 781654 h 2822006"/>
              <a:gd name="connsiteX14" fmla="*/ 1096392 w 6948552"/>
              <a:gd name="connsiteY14" fmla="*/ 794717 h 2822006"/>
              <a:gd name="connsiteX15" fmla="*/ 1135580 w 6948552"/>
              <a:gd name="connsiteY15" fmla="*/ 820842 h 2822006"/>
              <a:gd name="connsiteX16" fmla="*/ 1187832 w 6948552"/>
              <a:gd name="connsiteY16" fmla="*/ 833905 h 2822006"/>
              <a:gd name="connsiteX17" fmla="*/ 1357649 w 6948552"/>
              <a:gd name="connsiteY17" fmla="*/ 860031 h 2822006"/>
              <a:gd name="connsiteX18" fmla="*/ 1436026 w 6948552"/>
              <a:gd name="connsiteY18" fmla="*/ 886157 h 2822006"/>
              <a:gd name="connsiteX19" fmla="*/ 1475215 w 6948552"/>
              <a:gd name="connsiteY19" fmla="*/ 912282 h 2822006"/>
              <a:gd name="connsiteX20" fmla="*/ 1579717 w 6948552"/>
              <a:gd name="connsiteY20" fmla="*/ 964534 h 2822006"/>
              <a:gd name="connsiteX21" fmla="*/ 1631969 w 6948552"/>
              <a:gd name="connsiteY21" fmla="*/ 990659 h 2822006"/>
              <a:gd name="connsiteX22" fmla="*/ 1671157 w 6948552"/>
              <a:gd name="connsiteY22" fmla="*/ 1003722 h 2822006"/>
              <a:gd name="connsiteX23" fmla="*/ 1736472 w 6948552"/>
              <a:gd name="connsiteY23" fmla="*/ 1029848 h 2822006"/>
              <a:gd name="connsiteX24" fmla="*/ 1801786 w 6948552"/>
              <a:gd name="connsiteY24" fmla="*/ 1042911 h 2822006"/>
              <a:gd name="connsiteX25" fmla="*/ 1854037 w 6948552"/>
              <a:gd name="connsiteY25" fmla="*/ 1069037 h 2822006"/>
              <a:gd name="connsiteX26" fmla="*/ 1893226 w 6948552"/>
              <a:gd name="connsiteY26" fmla="*/ 1082099 h 2822006"/>
              <a:gd name="connsiteX27" fmla="*/ 1971603 w 6948552"/>
              <a:gd name="connsiteY27" fmla="*/ 1147414 h 2822006"/>
              <a:gd name="connsiteX28" fmla="*/ 2010792 w 6948552"/>
              <a:gd name="connsiteY28" fmla="*/ 1160477 h 2822006"/>
              <a:gd name="connsiteX29" fmla="*/ 2049980 w 6948552"/>
              <a:gd name="connsiteY29" fmla="*/ 1186602 h 2822006"/>
              <a:gd name="connsiteX30" fmla="*/ 2102232 w 6948552"/>
              <a:gd name="connsiteY30" fmla="*/ 1212728 h 2822006"/>
              <a:gd name="connsiteX31" fmla="*/ 2180609 w 6948552"/>
              <a:gd name="connsiteY31" fmla="*/ 1238854 h 2822006"/>
              <a:gd name="connsiteX32" fmla="*/ 2219797 w 6948552"/>
              <a:gd name="connsiteY32" fmla="*/ 1264979 h 2822006"/>
              <a:gd name="connsiteX33" fmla="*/ 2324300 w 6948552"/>
              <a:gd name="connsiteY33" fmla="*/ 1291105 h 2822006"/>
              <a:gd name="connsiteX34" fmla="*/ 2389615 w 6948552"/>
              <a:gd name="connsiteY34" fmla="*/ 1317231 h 2822006"/>
              <a:gd name="connsiteX35" fmla="*/ 2454929 w 6948552"/>
              <a:gd name="connsiteY35" fmla="*/ 1330294 h 2822006"/>
              <a:gd name="connsiteX36" fmla="*/ 2507180 w 6948552"/>
              <a:gd name="connsiteY36" fmla="*/ 1343357 h 2822006"/>
              <a:gd name="connsiteX37" fmla="*/ 2546369 w 6948552"/>
              <a:gd name="connsiteY37" fmla="*/ 1356419 h 2822006"/>
              <a:gd name="connsiteX38" fmla="*/ 2690060 w 6948552"/>
              <a:gd name="connsiteY38" fmla="*/ 1382545 h 2822006"/>
              <a:gd name="connsiteX39" fmla="*/ 2872940 w 6948552"/>
              <a:gd name="connsiteY39" fmla="*/ 1395608 h 2822006"/>
              <a:gd name="connsiteX40" fmla="*/ 3304015 w 6948552"/>
              <a:gd name="connsiteY40" fmla="*/ 1382545 h 2822006"/>
              <a:gd name="connsiteX41" fmla="*/ 3343203 w 6948552"/>
              <a:gd name="connsiteY41" fmla="*/ 1356419 h 2822006"/>
              <a:gd name="connsiteX42" fmla="*/ 3486895 w 6948552"/>
              <a:gd name="connsiteY42" fmla="*/ 1330294 h 2822006"/>
              <a:gd name="connsiteX43" fmla="*/ 3578335 w 6948552"/>
              <a:gd name="connsiteY43" fmla="*/ 1304168 h 2822006"/>
              <a:gd name="connsiteX44" fmla="*/ 3643649 w 6948552"/>
              <a:gd name="connsiteY44" fmla="*/ 1291105 h 2822006"/>
              <a:gd name="connsiteX45" fmla="*/ 3852655 w 6948552"/>
              <a:gd name="connsiteY45" fmla="*/ 1278042 h 2822006"/>
              <a:gd name="connsiteX46" fmla="*/ 3917969 w 6948552"/>
              <a:gd name="connsiteY46" fmla="*/ 1238854 h 2822006"/>
              <a:gd name="connsiteX47" fmla="*/ 3996346 w 6948552"/>
              <a:gd name="connsiteY47" fmla="*/ 1186602 h 2822006"/>
              <a:gd name="connsiteX48" fmla="*/ 4153100 w 6948552"/>
              <a:gd name="connsiteY48" fmla="*/ 1134351 h 2822006"/>
              <a:gd name="connsiteX49" fmla="*/ 4322917 w 6948552"/>
              <a:gd name="connsiteY49" fmla="*/ 1108225 h 2822006"/>
              <a:gd name="connsiteX50" fmla="*/ 4414357 w 6948552"/>
              <a:gd name="connsiteY50" fmla="*/ 1082099 h 2822006"/>
              <a:gd name="connsiteX51" fmla="*/ 4479672 w 6948552"/>
              <a:gd name="connsiteY51" fmla="*/ 1069037 h 2822006"/>
              <a:gd name="connsiteX52" fmla="*/ 4558049 w 6948552"/>
              <a:gd name="connsiteY52" fmla="*/ 1042911 h 2822006"/>
              <a:gd name="connsiteX53" fmla="*/ 4623363 w 6948552"/>
              <a:gd name="connsiteY53" fmla="*/ 1016785 h 2822006"/>
              <a:gd name="connsiteX54" fmla="*/ 4767055 w 6948552"/>
              <a:gd name="connsiteY54" fmla="*/ 990659 h 2822006"/>
              <a:gd name="connsiteX55" fmla="*/ 4871557 w 6948552"/>
              <a:gd name="connsiteY55" fmla="*/ 951471 h 2822006"/>
              <a:gd name="connsiteX56" fmla="*/ 4962997 w 6948552"/>
              <a:gd name="connsiteY56" fmla="*/ 938408 h 2822006"/>
              <a:gd name="connsiteX57" fmla="*/ 5015249 w 6948552"/>
              <a:gd name="connsiteY57" fmla="*/ 912282 h 2822006"/>
              <a:gd name="connsiteX58" fmla="*/ 5028312 w 6948552"/>
              <a:gd name="connsiteY58" fmla="*/ 873094 h 2822006"/>
              <a:gd name="connsiteX59" fmla="*/ 5093626 w 6948552"/>
              <a:gd name="connsiteY59" fmla="*/ 846968 h 2822006"/>
              <a:gd name="connsiteX60" fmla="*/ 5145877 w 6948552"/>
              <a:gd name="connsiteY60" fmla="*/ 820842 h 2822006"/>
              <a:gd name="connsiteX61" fmla="*/ 5185066 w 6948552"/>
              <a:gd name="connsiteY61" fmla="*/ 794717 h 2822006"/>
              <a:gd name="connsiteX62" fmla="*/ 5224255 w 6948552"/>
              <a:gd name="connsiteY62" fmla="*/ 781654 h 2822006"/>
              <a:gd name="connsiteX63" fmla="*/ 5263443 w 6948552"/>
              <a:gd name="connsiteY63" fmla="*/ 755528 h 2822006"/>
              <a:gd name="connsiteX64" fmla="*/ 5315695 w 6948552"/>
              <a:gd name="connsiteY64" fmla="*/ 729402 h 2822006"/>
              <a:gd name="connsiteX65" fmla="*/ 5354883 w 6948552"/>
              <a:gd name="connsiteY65" fmla="*/ 690214 h 2822006"/>
              <a:gd name="connsiteX66" fmla="*/ 5394072 w 6948552"/>
              <a:gd name="connsiteY66" fmla="*/ 611837 h 2822006"/>
              <a:gd name="connsiteX67" fmla="*/ 5420197 w 6948552"/>
              <a:gd name="connsiteY67" fmla="*/ 572648 h 2822006"/>
              <a:gd name="connsiteX68" fmla="*/ 5537763 w 6948552"/>
              <a:gd name="connsiteY68" fmla="*/ 468145 h 2822006"/>
              <a:gd name="connsiteX69" fmla="*/ 5563889 w 6948552"/>
              <a:gd name="connsiteY69" fmla="*/ 337517 h 2822006"/>
              <a:gd name="connsiteX70" fmla="*/ 5681455 w 6948552"/>
              <a:gd name="connsiteY70" fmla="*/ 298328 h 2822006"/>
              <a:gd name="connsiteX71" fmla="*/ 6008026 w 6948552"/>
              <a:gd name="connsiteY71" fmla="*/ 259139 h 2822006"/>
              <a:gd name="connsiteX72" fmla="*/ 6099466 w 6948552"/>
              <a:gd name="connsiteY72" fmla="*/ 233014 h 2822006"/>
              <a:gd name="connsiteX73" fmla="*/ 6190906 w 6948552"/>
              <a:gd name="connsiteY73" fmla="*/ 206888 h 2822006"/>
              <a:gd name="connsiteX74" fmla="*/ 6269283 w 6948552"/>
              <a:gd name="connsiteY74" fmla="*/ 167699 h 2822006"/>
              <a:gd name="connsiteX75" fmla="*/ 6334597 w 6948552"/>
              <a:gd name="connsiteY75" fmla="*/ 115448 h 2822006"/>
              <a:gd name="connsiteX76" fmla="*/ 6386849 w 6948552"/>
              <a:gd name="connsiteY76" fmla="*/ 63197 h 2822006"/>
              <a:gd name="connsiteX77" fmla="*/ 6517477 w 6948552"/>
              <a:gd name="connsiteY77" fmla="*/ 50134 h 2822006"/>
              <a:gd name="connsiteX78" fmla="*/ 6595855 w 6948552"/>
              <a:gd name="connsiteY78" fmla="*/ 37071 h 2822006"/>
              <a:gd name="connsiteX79" fmla="*/ 6713420 w 6948552"/>
              <a:gd name="connsiteY79" fmla="*/ 10945 h 2822006"/>
              <a:gd name="connsiteX80" fmla="*/ 6883237 w 6948552"/>
              <a:gd name="connsiteY80" fmla="*/ 24008 h 2822006"/>
              <a:gd name="connsiteX81" fmla="*/ 6909363 w 6948552"/>
              <a:gd name="connsiteY81" fmla="*/ 102385 h 2822006"/>
              <a:gd name="connsiteX82" fmla="*/ 6922426 w 6948552"/>
              <a:gd name="connsiteY82" fmla="*/ 363642 h 2822006"/>
              <a:gd name="connsiteX83" fmla="*/ 6935489 w 6948552"/>
              <a:gd name="connsiteY83" fmla="*/ 455082 h 2822006"/>
              <a:gd name="connsiteX84" fmla="*/ 6948552 w 6948552"/>
              <a:gd name="connsiteY84" fmla="*/ 1330294 h 2822006"/>
              <a:gd name="connsiteX85" fmla="*/ 6935489 w 6948552"/>
              <a:gd name="connsiteY85" fmla="*/ 2296945 h 2822006"/>
              <a:gd name="connsiteX86" fmla="*/ 6922426 w 6948552"/>
              <a:gd name="connsiteY86" fmla="*/ 2806397 h 2822006"/>
              <a:gd name="connsiteX87" fmla="*/ 6883237 w 6948552"/>
              <a:gd name="connsiteY87" fmla="*/ 2780271 h 2822006"/>
              <a:gd name="connsiteX88" fmla="*/ 6804860 w 6948552"/>
              <a:gd name="connsiteY88" fmla="*/ 2714957 h 2822006"/>
              <a:gd name="connsiteX89" fmla="*/ 6739546 w 6948552"/>
              <a:gd name="connsiteY89" fmla="*/ 2636579 h 2822006"/>
              <a:gd name="connsiteX90" fmla="*/ 6700357 w 6948552"/>
              <a:gd name="connsiteY90" fmla="*/ 2623517 h 2822006"/>
              <a:gd name="connsiteX91" fmla="*/ 6621980 w 6948552"/>
              <a:gd name="connsiteY91" fmla="*/ 2571265 h 2822006"/>
              <a:gd name="connsiteX92" fmla="*/ 6582792 w 6948552"/>
              <a:gd name="connsiteY92" fmla="*/ 2545139 h 2822006"/>
              <a:gd name="connsiteX93" fmla="*/ 6491352 w 6948552"/>
              <a:gd name="connsiteY93" fmla="*/ 2532077 h 2822006"/>
              <a:gd name="connsiteX94" fmla="*/ 6412975 w 6948552"/>
              <a:gd name="connsiteY94" fmla="*/ 2505951 h 2822006"/>
              <a:gd name="connsiteX95" fmla="*/ 6321535 w 6948552"/>
              <a:gd name="connsiteY95" fmla="*/ 2492888 h 2822006"/>
              <a:gd name="connsiteX96" fmla="*/ 6269283 w 6948552"/>
              <a:gd name="connsiteY96" fmla="*/ 2479825 h 2822006"/>
              <a:gd name="connsiteX97" fmla="*/ 5968837 w 6948552"/>
              <a:gd name="connsiteY97" fmla="*/ 2453699 h 2822006"/>
              <a:gd name="connsiteX98" fmla="*/ 5864335 w 6948552"/>
              <a:gd name="connsiteY98" fmla="*/ 2440637 h 2822006"/>
              <a:gd name="connsiteX99" fmla="*/ 5812083 w 6948552"/>
              <a:gd name="connsiteY99" fmla="*/ 2427574 h 2822006"/>
              <a:gd name="connsiteX100" fmla="*/ 5733706 w 6948552"/>
              <a:gd name="connsiteY100" fmla="*/ 2388385 h 2822006"/>
              <a:gd name="connsiteX101" fmla="*/ 5603077 w 6948552"/>
              <a:gd name="connsiteY101" fmla="*/ 2375322 h 2822006"/>
              <a:gd name="connsiteX102" fmla="*/ 5524700 w 6948552"/>
              <a:gd name="connsiteY102" fmla="*/ 2349197 h 2822006"/>
              <a:gd name="connsiteX103" fmla="*/ 5394072 w 6948552"/>
              <a:gd name="connsiteY103" fmla="*/ 2310008 h 2822006"/>
              <a:gd name="connsiteX104" fmla="*/ 5341820 w 6948552"/>
              <a:gd name="connsiteY104" fmla="*/ 2283882 h 2822006"/>
              <a:gd name="connsiteX105" fmla="*/ 5237317 w 6948552"/>
              <a:gd name="connsiteY105" fmla="*/ 2270819 h 2822006"/>
              <a:gd name="connsiteX106" fmla="*/ 5185066 w 6948552"/>
              <a:gd name="connsiteY106" fmla="*/ 2257757 h 2822006"/>
              <a:gd name="connsiteX107" fmla="*/ 5080563 w 6948552"/>
              <a:gd name="connsiteY107" fmla="*/ 2244694 h 2822006"/>
              <a:gd name="connsiteX108" fmla="*/ 5028312 w 6948552"/>
              <a:gd name="connsiteY108" fmla="*/ 2231631 h 2822006"/>
              <a:gd name="connsiteX109" fmla="*/ 4989123 w 6948552"/>
              <a:gd name="connsiteY109" fmla="*/ 2205505 h 2822006"/>
              <a:gd name="connsiteX110" fmla="*/ 4780117 w 6948552"/>
              <a:gd name="connsiteY110" fmla="*/ 2179379 h 2822006"/>
              <a:gd name="connsiteX111" fmla="*/ 4584175 w 6948552"/>
              <a:gd name="connsiteY111" fmla="*/ 2127128 h 2822006"/>
              <a:gd name="connsiteX112" fmla="*/ 4584175 w 6948552"/>
              <a:gd name="connsiteY112" fmla="*/ 2127128 h 2822006"/>
              <a:gd name="connsiteX113" fmla="*/ 4453546 w 6948552"/>
              <a:gd name="connsiteY113" fmla="*/ 2101002 h 2822006"/>
              <a:gd name="connsiteX114" fmla="*/ 4414357 w 6948552"/>
              <a:gd name="connsiteY114" fmla="*/ 2087939 h 2822006"/>
              <a:gd name="connsiteX115" fmla="*/ 4244540 w 6948552"/>
              <a:gd name="connsiteY115" fmla="*/ 2061814 h 2822006"/>
              <a:gd name="connsiteX116" fmla="*/ 3617523 w 6948552"/>
              <a:gd name="connsiteY116" fmla="*/ 2035688 h 2822006"/>
              <a:gd name="connsiteX117" fmla="*/ 3578335 w 6948552"/>
              <a:gd name="connsiteY117" fmla="*/ 2022625 h 2822006"/>
              <a:gd name="connsiteX118" fmla="*/ 3277889 w 6948552"/>
              <a:gd name="connsiteY118" fmla="*/ 2009562 h 2822006"/>
              <a:gd name="connsiteX119" fmla="*/ 3186449 w 6948552"/>
              <a:gd name="connsiteY119" fmla="*/ 1996499 h 2822006"/>
              <a:gd name="connsiteX120" fmla="*/ 3147260 w 6948552"/>
              <a:gd name="connsiteY120" fmla="*/ 1983437 h 2822006"/>
              <a:gd name="connsiteX121" fmla="*/ 3068883 w 6948552"/>
              <a:gd name="connsiteY121" fmla="*/ 1970374 h 2822006"/>
              <a:gd name="connsiteX122" fmla="*/ 3029695 w 6948552"/>
              <a:gd name="connsiteY122" fmla="*/ 1957311 h 2822006"/>
              <a:gd name="connsiteX123" fmla="*/ 2990506 w 6948552"/>
              <a:gd name="connsiteY123" fmla="*/ 1931185 h 2822006"/>
              <a:gd name="connsiteX124" fmla="*/ 2912129 w 6948552"/>
              <a:gd name="connsiteY124" fmla="*/ 1918122 h 2822006"/>
              <a:gd name="connsiteX125" fmla="*/ 2872940 w 6948552"/>
              <a:gd name="connsiteY125" fmla="*/ 1905059 h 2822006"/>
              <a:gd name="connsiteX126" fmla="*/ 2820689 w 6948552"/>
              <a:gd name="connsiteY126" fmla="*/ 1891997 h 2822006"/>
              <a:gd name="connsiteX127" fmla="*/ 2324300 w 6948552"/>
              <a:gd name="connsiteY127" fmla="*/ 1918122 h 2822006"/>
              <a:gd name="connsiteX128" fmla="*/ 2272049 w 6948552"/>
              <a:gd name="connsiteY128" fmla="*/ 1957311 h 2822006"/>
              <a:gd name="connsiteX129" fmla="*/ 2232860 w 6948552"/>
              <a:gd name="connsiteY129" fmla="*/ 1970374 h 2822006"/>
              <a:gd name="connsiteX130" fmla="*/ 2193672 w 6948552"/>
              <a:gd name="connsiteY130" fmla="*/ 1996499 h 2822006"/>
              <a:gd name="connsiteX131" fmla="*/ 2115295 w 6948552"/>
              <a:gd name="connsiteY131" fmla="*/ 2009562 h 2822006"/>
              <a:gd name="connsiteX132" fmla="*/ 1788723 w 6948552"/>
              <a:gd name="connsiteY132" fmla="*/ 2035688 h 2822006"/>
              <a:gd name="connsiteX133" fmla="*/ 1710346 w 6948552"/>
              <a:gd name="connsiteY133" fmla="*/ 2048751 h 2822006"/>
              <a:gd name="connsiteX134" fmla="*/ 1592780 w 6948552"/>
              <a:gd name="connsiteY134" fmla="*/ 2061814 h 2822006"/>
              <a:gd name="connsiteX135" fmla="*/ 1488277 w 6948552"/>
              <a:gd name="connsiteY135" fmla="*/ 2087939 h 2822006"/>
              <a:gd name="connsiteX136" fmla="*/ 1396837 w 6948552"/>
              <a:gd name="connsiteY136" fmla="*/ 2140191 h 2822006"/>
              <a:gd name="connsiteX137" fmla="*/ 1357649 w 6948552"/>
              <a:gd name="connsiteY137" fmla="*/ 2153254 h 2822006"/>
              <a:gd name="connsiteX138" fmla="*/ 1318460 w 6948552"/>
              <a:gd name="connsiteY138" fmla="*/ 2179379 h 2822006"/>
              <a:gd name="connsiteX139" fmla="*/ 1200895 w 6948552"/>
              <a:gd name="connsiteY139" fmla="*/ 2192442 h 2822006"/>
              <a:gd name="connsiteX140" fmla="*/ 1161706 w 6948552"/>
              <a:gd name="connsiteY140" fmla="*/ 2205505 h 2822006"/>
              <a:gd name="connsiteX141" fmla="*/ 1070266 w 6948552"/>
              <a:gd name="connsiteY141" fmla="*/ 2257757 h 2822006"/>
              <a:gd name="connsiteX142" fmla="*/ 1031077 w 6948552"/>
              <a:gd name="connsiteY142" fmla="*/ 2270819 h 2822006"/>
              <a:gd name="connsiteX143" fmla="*/ 965763 w 6948552"/>
              <a:gd name="connsiteY143" fmla="*/ 2310008 h 2822006"/>
              <a:gd name="connsiteX144" fmla="*/ 913512 w 6948552"/>
              <a:gd name="connsiteY144" fmla="*/ 2323071 h 2822006"/>
              <a:gd name="connsiteX145" fmla="*/ 809009 w 6948552"/>
              <a:gd name="connsiteY145" fmla="*/ 2375322 h 2822006"/>
              <a:gd name="connsiteX146" fmla="*/ 652255 w 6948552"/>
              <a:gd name="connsiteY146" fmla="*/ 2414511 h 2822006"/>
              <a:gd name="connsiteX147" fmla="*/ 600003 w 6948552"/>
              <a:gd name="connsiteY147" fmla="*/ 2440637 h 2822006"/>
              <a:gd name="connsiteX148" fmla="*/ 508563 w 6948552"/>
              <a:gd name="connsiteY148" fmla="*/ 2453699 h 2822006"/>
              <a:gd name="connsiteX149" fmla="*/ 208117 w 6948552"/>
              <a:gd name="connsiteY149" fmla="*/ 2466762 h 2822006"/>
              <a:gd name="connsiteX150" fmla="*/ 168929 w 6948552"/>
              <a:gd name="connsiteY150" fmla="*/ 2505951 h 2822006"/>
              <a:gd name="connsiteX151" fmla="*/ 155866 w 6948552"/>
              <a:gd name="connsiteY151" fmla="*/ 2545139 h 2822006"/>
              <a:gd name="connsiteX152" fmla="*/ 103615 w 6948552"/>
              <a:gd name="connsiteY152" fmla="*/ 2584328 h 2822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</a:cxnLst>
            <a:rect l="l" t="t" r="r" b="b"/>
            <a:pathLst>
              <a:path w="6948552" h="2822006">
                <a:moveTo>
                  <a:pt x="103615" y="2584328"/>
                </a:moveTo>
                <a:cubicBezTo>
                  <a:pt x="94907" y="2440637"/>
                  <a:pt x="86388" y="2372098"/>
                  <a:pt x="103615" y="1682991"/>
                </a:cubicBezTo>
                <a:cubicBezTo>
                  <a:pt x="123227" y="898506"/>
                  <a:pt x="68288" y="1193415"/>
                  <a:pt x="129740" y="886157"/>
                </a:cubicBezTo>
                <a:cubicBezTo>
                  <a:pt x="124505" y="739589"/>
                  <a:pt x="0" y="455528"/>
                  <a:pt x="155866" y="533459"/>
                </a:cubicBezTo>
                <a:cubicBezTo>
                  <a:pt x="169908" y="540480"/>
                  <a:pt x="179824" y="555777"/>
                  <a:pt x="195055" y="559585"/>
                </a:cubicBezTo>
                <a:cubicBezTo>
                  <a:pt x="233307" y="569148"/>
                  <a:pt x="273316" y="569504"/>
                  <a:pt x="312620" y="572648"/>
                </a:cubicBezTo>
                <a:cubicBezTo>
                  <a:pt x="382202" y="578215"/>
                  <a:pt x="451957" y="581357"/>
                  <a:pt x="521626" y="585711"/>
                </a:cubicBezTo>
                <a:cubicBezTo>
                  <a:pt x="534689" y="590065"/>
                  <a:pt x="547575" y="594991"/>
                  <a:pt x="560815" y="598774"/>
                </a:cubicBezTo>
                <a:cubicBezTo>
                  <a:pt x="578077" y="603706"/>
                  <a:pt x="597478" y="602930"/>
                  <a:pt x="613066" y="611837"/>
                </a:cubicBezTo>
                <a:cubicBezTo>
                  <a:pt x="629106" y="621002"/>
                  <a:pt x="636106" y="642053"/>
                  <a:pt x="652255" y="651025"/>
                </a:cubicBezTo>
                <a:cubicBezTo>
                  <a:pt x="676328" y="664399"/>
                  <a:pt x="704506" y="668442"/>
                  <a:pt x="730632" y="677151"/>
                </a:cubicBezTo>
                <a:cubicBezTo>
                  <a:pt x="743695" y="681505"/>
                  <a:pt x="756318" y="687514"/>
                  <a:pt x="769820" y="690214"/>
                </a:cubicBezTo>
                <a:cubicBezTo>
                  <a:pt x="803839" y="697018"/>
                  <a:pt x="853135" y="705800"/>
                  <a:pt x="887386" y="716339"/>
                </a:cubicBezTo>
                <a:cubicBezTo>
                  <a:pt x="1106377" y="783720"/>
                  <a:pt x="928901" y="726667"/>
                  <a:pt x="1057203" y="781654"/>
                </a:cubicBezTo>
                <a:cubicBezTo>
                  <a:pt x="1069859" y="787078"/>
                  <a:pt x="1084076" y="788559"/>
                  <a:pt x="1096392" y="794717"/>
                </a:cubicBezTo>
                <a:cubicBezTo>
                  <a:pt x="1110434" y="801738"/>
                  <a:pt x="1121150" y="814658"/>
                  <a:pt x="1135580" y="820842"/>
                </a:cubicBezTo>
                <a:cubicBezTo>
                  <a:pt x="1152082" y="827914"/>
                  <a:pt x="1170306" y="830010"/>
                  <a:pt x="1187832" y="833905"/>
                </a:cubicBezTo>
                <a:cubicBezTo>
                  <a:pt x="1264774" y="851003"/>
                  <a:pt x="1267158" y="848720"/>
                  <a:pt x="1357649" y="860031"/>
                </a:cubicBezTo>
                <a:cubicBezTo>
                  <a:pt x="1383775" y="868740"/>
                  <a:pt x="1410861" y="874972"/>
                  <a:pt x="1436026" y="886157"/>
                </a:cubicBezTo>
                <a:cubicBezTo>
                  <a:pt x="1450372" y="892533"/>
                  <a:pt x="1461432" y="904764"/>
                  <a:pt x="1475215" y="912282"/>
                </a:cubicBezTo>
                <a:cubicBezTo>
                  <a:pt x="1509405" y="930931"/>
                  <a:pt x="1544883" y="947117"/>
                  <a:pt x="1579717" y="964534"/>
                </a:cubicBezTo>
                <a:cubicBezTo>
                  <a:pt x="1597134" y="973243"/>
                  <a:pt x="1613495" y="984501"/>
                  <a:pt x="1631969" y="990659"/>
                </a:cubicBezTo>
                <a:cubicBezTo>
                  <a:pt x="1645032" y="995013"/>
                  <a:pt x="1658264" y="998887"/>
                  <a:pt x="1671157" y="1003722"/>
                </a:cubicBezTo>
                <a:cubicBezTo>
                  <a:pt x="1693113" y="1011955"/>
                  <a:pt x="1714012" y="1023110"/>
                  <a:pt x="1736472" y="1029848"/>
                </a:cubicBezTo>
                <a:cubicBezTo>
                  <a:pt x="1757738" y="1036228"/>
                  <a:pt x="1780015" y="1038557"/>
                  <a:pt x="1801786" y="1042911"/>
                </a:cubicBezTo>
                <a:cubicBezTo>
                  <a:pt x="1819203" y="1051620"/>
                  <a:pt x="1836139" y="1061366"/>
                  <a:pt x="1854037" y="1069037"/>
                </a:cubicBezTo>
                <a:cubicBezTo>
                  <a:pt x="1866693" y="1074461"/>
                  <a:pt x="1880910" y="1075941"/>
                  <a:pt x="1893226" y="1082099"/>
                </a:cubicBezTo>
                <a:cubicBezTo>
                  <a:pt x="1978699" y="1124834"/>
                  <a:pt x="1884939" y="1089637"/>
                  <a:pt x="1971603" y="1147414"/>
                </a:cubicBezTo>
                <a:cubicBezTo>
                  <a:pt x="1983060" y="1155052"/>
                  <a:pt x="1998476" y="1154319"/>
                  <a:pt x="2010792" y="1160477"/>
                </a:cubicBezTo>
                <a:cubicBezTo>
                  <a:pt x="2024834" y="1167498"/>
                  <a:pt x="2036349" y="1178813"/>
                  <a:pt x="2049980" y="1186602"/>
                </a:cubicBezTo>
                <a:cubicBezTo>
                  <a:pt x="2066887" y="1196263"/>
                  <a:pt x="2084152" y="1205496"/>
                  <a:pt x="2102232" y="1212728"/>
                </a:cubicBezTo>
                <a:cubicBezTo>
                  <a:pt x="2127801" y="1222956"/>
                  <a:pt x="2157695" y="1223578"/>
                  <a:pt x="2180609" y="1238854"/>
                </a:cubicBezTo>
                <a:cubicBezTo>
                  <a:pt x="2193672" y="1247562"/>
                  <a:pt x="2205043" y="1259614"/>
                  <a:pt x="2219797" y="1264979"/>
                </a:cubicBezTo>
                <a:cubicBezTo>
                  <a:pt x="2253542" y="1277250"/>
                  <a:pt x="2289981" y="1280545"/>
                  <a:pt x="2324300" y="1291105"/>
                </a:cubicBezTo>
                <a:cubicBezTo>
                  <a:pt x="2346712" y="1298001"/>
                  <a:pt x="2367155" y="1310493"/>
                  <a:pt x="2389615" y="1317231"/>
                </a:cubicBezTo>
                <a:cubicBezTo>
                  <a:pt x="2410881" y="1323611"/>
                  <a:pt x="2433255" y="1325478"/>
                  <a:pt x="2454929" y="1330294"/>
                </a:cubicBezTo>
                <a:cubicBezTo>
                  <a:pt x="2472455" y="1334189"/>
                  <a:pt x="2489918" y="1338425"/>
                  <a:pt x="2507180" y="1343357"/>
                </a:cubicBezTo>
                <a:cubicBezTo>
                  <a:pt x="2520420" y="1347140"/>
                  <a:pt x="2533011" y="1353079"/>
                  <a:pt x="2546369" y="1356419"/>
                </a:cubicBezTo>
                <a:cubicBezTo>
                  <a:pt x="2569868" y="1362294"/>
                  <a:pt x="2670647" y="1380604"/>
                  <a:pt x="2690060" y="1382545"/>
                </a:cubicBezTo>
                <a:cubicBezTo>
                  <a:pt x="2750872" y="1388626"/>
                  <a:pt x="2811980" y="1391254"/>
                  <a:pt x="2872940" y="1395608"/>
                </a:cubicBezTo>
                <a:cubicBezTo>
                  <a:pt x="3016632" y="1391254"/>
                  <a:pt x="3160754" y="1394484"/>
                  <a:pt x="3304015" y="1382545"/>
                </a:cubicBezTo>
                <a:cubicBezTo>
                  <a:pt x="3319660" y="1381241"/>
                  <a:pt x="3328503" y="1361931"/>
                  <a:pt x="3343203" y="1356419"/>
                </a:cubicBezTo>
                <a:cubicBezTo>
                  <a:pt x="3357804" y="1350944"/>
                  <a:pt x="3478099" y="1331760"/>
                  <a:pt x="3486895" y="1330294"/>
                </a:cubicBezTo>
                <a:cubicBezTo>
                  <a:pt x="3530537" y="1315746"/>
                  <a:pt x="3529125" y="1315104"/>
                  <a:pt x="3578335" y="1304168"/>
                </a:cubicBezTo>
                <a:cubicBezTo>
                  <a:pt x="3600009" y="1299352"/>
                  <a:pt x="3621547" y="1293210"/>
                  <a:pt x="3643649" y="1291105"/>
                </a:cubicBezTo>
                <a:cubicBezTo>
                  <a:pt x="3713139" y="1284487"/>
                  <a:pt x="3782986" y="1282396"/>
                  <a:pt x="3852655" y="1278042"/>
                </a:cubicBezTo>
                <a:cubicBezTo>
                  <a:pt x="3874426" y="1264979"/>
                  <a:pt x="3896549" y="1252485"/>
                  <a:pt x="3917969" y="1238854"/>
                </a:cubicBezTo>
                <a:cubicBezTo>
                  <a:pt x="3944459" y="1221996"/>
                  <a:pt x="3967653" y="1199354"/>
                  <a:pt x="3996346" y="1186602"/>
                </a:cubicBezTo>
                <a:cubicBezTo>
                  <a:pt x="4046677" y="1164233"/>
                  <a:pt x="4098576" y="1142140"/>
                  <a:pt x="4153100" y="1134351"/>
                </a:cubicBezTo>
                <a:cubicBezTo>
                  <a:pt x="4197018" y="1128077"/>
                  <a:pt x="4277604" y="1117288"/>
                  <a:pt x="4322917" y="1108225"/>
                </a:cubicBezTo>
                <a:cubicBezTo>
                  <a:pt x="4445125" y="1083783"/>
                  <a:pt x="4314730" y="1107005"/>
                  <a:pt x="4414357" y="1082099"/>
                </a:cubicBezTo>
                <a:cubicBezTo>
                  <a:pt x="4435897" y="1076714"/>
                  <a:pt x="4458252" y="1074879"/>
                  <a:pt x="4479672" y="1069037"/>
                </a:cubicBezTo>
                <a:cubicBezTo>
                  <a:pt x="4506241" y="1061791"/>
                  <a:pt x="4532480" y="1053139"/>
                  <a:pt x="4558049" y="1042911"/>
                </a:cubicBezTo>
                <a:cubicBezTo>
                  <a:pt x="4579820" y="1034202"/>
                  <a:pt x="4600741" y="1022955"/>
                  <a:pt x="4623363" y="1016785"/>
                </a:cubicBezTo>
                <a:cubicBezTo>
                  <a:pt x="4714345" y="991971"/>
                  <a:pt x="4683561" y="1015707"/>
                  <a:pt x="4767055" y="990659"/>
                </a:cubicBezTo>
                <a:cubicBezTo>
                  <a:pt x="4783749" y="985651"/>
                  <a:pt x="4846182" y="956546"/>
                  <a:pt x="4871557" y="951471"/>
                </a:cubicBezTo>
                <a:cubicBezTo>
                  <a:pt x="4901749" y="945433"/>
                  <a:pt x="4932517" y="942762"/>
                  <a:pt x="4962997" y="938408"/>
                </a:cubicBezTo>
                <a:cubicBezTo>
                  <a:pt x="4980414" y="929699"/>
                  <a:pt x="5001479" y="926052"/>
                  <a:pt x="5015249" y="912282"/>
                </a:cubicBezTo>
                <a:cubicBezTo>
                  <a:pt x="5024985" y="902546"/>
                  <a:pt x="5017734" y="881909"/>
                  <a:pt x="5028312" y="873094"/>
                </a:cubicBezTo>
                <a:cubicBezTo>
                  <a:pt x="5046326" y="858083"/>
                  <a:pt x="5072199" y="856491"/>
                  <a:pt x="5093626" y="846968"/>
                </a:cubicBezTo>
                <a:cubicBezTo>
                  <a:pt x="5111420" y="839059"/>
                  <a:pt x="5128970" y="830503"/>
                  <a:pt x="5145877" y="820842"/>
                </a:cubicBezTo>
                <a:cubicBezTo>
                  <a:pt x="5159508" y="813053"/>
                  <a:pt x="5171024" y="801738"/>
                  <a:pt x="5185066" y="794717"/>
                </a:cubicBezTo>
                <a:cubicBezTo>
                  <a:pt x="5197382" y="788559"/>
                  <a:pt x="5211192" y="786008"/>
                  <a:pt x="5224255" y="781654"/>
                </a:cubicBezTo>
                <a:cubicBezTo>
                  <a:pt x="5237318" y="772945"/>
                  <a:pt x="5249812" y="763317"/>
                  <a:pt x="5263443" y="755528"/>
                </a:cubicBezTo>
                <a:cubicBezTo>
                  <a:pt x="5280350" y="745867"/>
                  <a:pt x="5299849" y="740721"/>
                  <a:pt x="5315695" y="729402"/>
                </a:cubicBezTo>
                <a:cubicBezTo>
                  <a:pt x="5330727" y="718665"/>
                  <a:pt x="5343057" y="704406"/>
                  <a:pt x="5354883" y="690214"/>
                </a:cubicBezTo>
                <a:cubicBezTo>
                  <a:pt x="5401677" y="634061"/>
                  <a:pt x="5364616" y="670749"/>
                  <a:pt x="5394072" y="611837"/>
                </a:cubicBezTo>
                <a:cubicBezTo>
                  <a:pt x="5401093" y="597795"/>
                  <a:pt x="5409767" y="584382"/>
                  <a:pt x="5420197" y="572648"/>
                </a:cubicBezTo>
                <a:cubicBezTo>
                  <a:pt x="5485269" y="499442"/>
                  <a:pt x="5478204" y="507852"/>
                  <a:pt x="5537763" y="468145"/>
                </a:cubicBezTo>
                <a:cubicBezTo>
                  <a:pt x="5546472" y="424602"/>
                  <a:pt x="5544030" y="377234"/>
                  <a:pt x="5563889" y="337517"/>
                </a:cubicBezTo>
                <a:cubicBezTo>
                  <a:pt x="5576495" y="312306"/>
                  <a:pt x="5664891" y="302845"/>
                  <a:pt x="5681455" y="298328"/>
                </a:cubicBezTo>
                <a:cubicBezTo>
                  <a:pt x="5881652" y="243728"/>
                  <a:pt x="5602295" y="280494"/>
                  <a:pt x="6008026" y="259139"/>
                </a:cubicBezTo>
                <a:cubicBezTo>
                  <a:pt x="6171316" y="218319"/>
                  <a:pt x="5968326" y="270483"/>
                  <a:pt x="6099466" y="233014"/>
                </a:cubicBezTo>
                <a:cubicBezTo>
                  <a:pt x="6118997" y="227434"/>
                  <a:pt x="6170027" y="217328"/>
                  <a:pt x="6190906" y="206888"/>
                </a:cubicBezTo>
                <a:cubicBezTo>
                  <a:pt x="6292200" y="156241"/>
                  <a:pt x="6170780" y="200534"/>
                  <a:pt x="6269283" y="167699"/>
                </a:cubicBezTo>
                <a:cubicBezTo>
                  <a:pt x="6291054" y="150282"/>
                  <a:pt x="6313758" y="133971"/>
                  <a:pt x="6334597" y="115448"/>
                </a:cubicBezTo>
                <a:cubicBezTo>
                  <a:pt x="6353007" y="99084"/>
                  <a:pt x="6363652" y="71481"/>
                  <a:pt x="6386849" y="63197"/>
                </a:cubicBezTo>
                <a:cubicBezTo>
                  <a:pt x="6428060" y="48479"/>
                  <a:pt x="6474055" y="55562"/>
                  <a:pt x="6517477" y="50134"/>
                </a:cubicBezTo>
                <a:cubicBezTo>
                  <a:pt x="6543759" y="46849"/>
                  <a:pt x="6569796" y="41809"/>
                  <a:pt x="6595855" y="37071"/>
                </a:cubicBezTo>
                <a:cubicBezTo>
                  <a:pt x="6656661" y="26015"/>
                  <a:pt x="6657510" y="24923"/>
                  <a:pt x="6713420" y="10945"/>
                </a:cubicBezTo>
                <a:cubicBezTo>
                  <a:pt x="6770026" y="15299"/>
                  <a:pt x="6831790" y="0"/>
                  <a:pt x="6883237" y="24008"/>
                </a:cubicBezTo>
                <a:cubicBezTo>
                  <a:pt x="6908192" y="35654"/>
                  <a:pt x="6909363" y="102385"/>
                  <a:pt x="6909363" y="102385"/>
                </a:cubicBezTo>
                <a:cubicBezTo>
                  <a:pt x="6913717" y="189471"/>
                  <a:pt x="6915985" y="276686"/>
                  <a:pt x="6922426" y="363642"/>
                </a:cubicBezTo>
                <a:cubicBezTo>
                  <a:pt x="6924700" y="394347"/>
                  <a:pt x="6934657" y="424304"/>
                  <a:pt x="6935489" y="455082"/>
                </a:cubicBezTo>
                <a:cubicBezTo>
                  <a:pt x="6943372" y="746745"/>
                  <a:pt x="6944198" y="1038557"/>
                  <a:pt x="6948552" y="1330294"/>
                </a:cubicBezTo>
                <a:cubicBezTo>
                  <a:pt x="6944198" y="1652511"/>
                  <a:pt x="6941192" y="1974749"/>
                  <a:pt x="6935489" y="2296945"/>
                </a:cubicBezTo>
                <a:cubicBezTo>
                  <a:pt x="6932483" y="2466792"/>
                  <a:pt x="6940684" y="2637508"/>
                  <a:pt x="6922426" y="2806397"/>
                </a:cubicBezTo>
                <a:cubicBezTo>
                  <a:pt x="6920739" y="2822006"/>
                  <a:pt x="6895298" y="2790322"/>
                  <a:pt x="6883237" y="2780271"/>
                </a:cubicBezTo>
                <a:cubicBezTo>
                  <a:pt x="6782665" y="2696460"/>
                  <a:pt x="6902152" y="2779816"/>
                  <a:pt x="6804860" y="2714957"/>
                </a:cubicBezTo>
                <a:cubicBezTo>
                  <a:pt x="6785582" y="2686039"/>
                  <a:pt x="6769721" y="2656695"/>
                  <a:pt x="6739546" y="2636579"/>
                </a:cubicBezTo>
                <a:cubicBezTo>
                  <a:pt x="6728089" y="2628941"/>
                  <a:pt x="6713420" y="2627871"/>
                  <a:pt x="6700357" y="2623517"/>
                </a:cubicBezTo>
                <a:lnTo>
                  <a:pt x="6621980" y="2571265"/>
                </a:lnTo>
                <a:cubicBezTo>
                  <a:pt x="6608917" y="2562556"/>
                  <a:pt x="6598334" y="2547359"/>
                  <a:pt x="6582792" y="2545139"/>
                </a:cubicBezTo>
                <a:lnTo>
                  <a:pt x="6491352" y="2532077"/>
                </a:lnTo>
                <a:cubicBezTo>
                  <a:pt x="6465226" y="2523368"/>
                  <a:pt x="6440237" y="2509846"/>
                  <a:pt x="6412975" y="2505951"/>
                </a:cubicBezTo>
                <a:cubicBezTo>
                  <a:pt x="6382495" y="2501597"/>
                  <a:pt x="6351828" y="2498396"/>
                  <a:pt x="6321535" y="2492888"/>
                </a:cubicBezTo>
                <a:cubicBezTo>
                  <a:pt x="6303871" y="2489676"/>
                  <a:pt x="6287056" y="2482364"/>
                  <a:pt x="6269283" y="2479825"/>
                </a:cubicBezTo>
                <a:cubicBezTo>
                  <a:pt x="6187295" y="2468112"/>
                  <a:pt x="6045891" y="2461037"/>
                  <a:pt x="5968837" y="2453699"/>
                </a:cubicBezTo>
                <a:cubicBezTo>
                  <a:pt x="5933890" y="2450371"/>
                  <a:pt x="5899169" y="2444991"/>
                  <a:pt x="5864335" y="2440637"/>
                </a:cubicBezTo>
                <a:cubicBezTo>
                  <a:pt x="5846918" y="2436283"/>
                  <a:pt x="5828585" y="2434646"/>
                  <a:pt x="5812083" y="2427574"/>
                </a:cubicBezTo>
                <a:cubicBezTo>
                  <a:pt x="5757830" y="2404322"/>
                  <a:pt x="5790954" y="2397192"/>
                  <a:pt x="5733706" y="2388385"/>
                </a:cubicBezTo>
                <a:cubicBezTo>
                  <a:pt x="5690455" y="2381731"/>
                  <a:pt x="5646620" y="2379676"/>
                  <a:pt x="5603077" y="2375322"/>
                </a:cubicBezTo>
                <a:cubicBezTo>
                  <a:pt x="5576951" y="2366614"/>
                  <a:pt x="5551417" y="2355876"/>
                  <a:pt x="5524700" y="2349197"/>
                </a:cubicBezTo>
                <a:cubicBezTo>
                  <a:pt x="5487198" y="2339821"/>
                  <a:pt x="5425875" y="2325910"/>
                  <a:pt x="5394072" y="2310008"/>
                </a:cubicBezTo>
                <a:cubicBezTo>
                  <a:pt x="5376655" y="2301299"/>
                  <a:pt x="5360712" y="2288605"/>
                  <a:pt x="5341820" y="2283882"/>
                </a:cubicBezTo>
                <a:cubicBezTo>
                  <a:pt x="5307763" y="2275368"/>
                  <a:pt x="5271945" y="2276590"/>
                  <a:pt x="5237317" y="2270819"/>
                </a:cubicBezTo>
                <a:cubicBezTo>
                  <a:pt x="5219608" y="2267868"/>
                  <a:pt x="5202775" y="2260708"/>
                  <a:pt x="5185066" y="2257757"/>
                </a:cubicBezTo>
                <a:cubicBezTo>
                  <a:pt x="5150438" y="2251986"/>
                  <a:pt x="5115397" y="2249048"/>
                  <a:pt x="5080563" y="2244694"/>
                </a:cubicBezTo>
                <a:cubicBezTo>
                  <a:pt x="5063146" y="2240340"/>
                  <a:pt x="5044813" y="2238703"/>
                  <a:pt x="5028312" y="2231631"/>
                </a:cubicBezTo>
                <a:cubicBezTo>
                  <a:pt x="5013882" y="2225446"/>
                  <a:pt x="5004161" y="2210016"/>
                  <a:pt x="4989123" y="2205505"/>
                </a:cubicBezTo>
                <a:cubicBezTo>
                  <a:pt x="4967194" y="2198926"/>
                  <a:pt x="4789278" y="2180397"/>
                  <a:pt x="4780117" y="2179379"/>
                </a:cubicBezTo>
                <a:cubicBezTo>
                  <a:pt x="4673574" y="2136763"/>
                  <a:pt x="4737796" y="2157853"/>
                  <a:pt x="4584175" y="2127128"/>
                </a:cubicBezTo>
                <a:lnTo>
                  <a:pt x="4584175" y="2127128"/>
                </a:lnTo>
                <a:cubicBezTo>
                  <a:pt x="4515777" y="2104329"/>
                  <a:pt x="4558617" y="2116012"/>
                  <a:pt x="4453546" y="2101002"/>
                </a:cubicBezTo>
                <a:cubicBezTo>
                  <a:pt x="4440483" y="2096648"/>
                  <a:pt x="4427716" y="2091279"/>
                  <a:pt x="4414357" y="2087939"/>
                </a:cubicBezTo>
                <a:cubicBezTo>
                  <a:pt x="4354521" y="2072980"/>
                  <a:pt x="4307983" y="2069744"/>
                  <a:pt x="4244540" y="2061814"/>
                </a:cubicBezTo>
                <a:cubicBezTo>
                  <a:pt x="4016601" y="1985832"/>
                  <a:pt x="4259224" y="2062426"/>
                  <a:pt x="3617523" y="2035688"/>
                </a:cubicBezTo>
                <a:cubicBezTo>
                  <a:pt x="3603766" y="2035115"/>
                  <a:pt x="3592064" y="2023681"/>
                  <a:pt x="3578335" y="2022625"/>
                </a:cubicBezTo>
                <a:cubicBezTo>
                  <a:pt x="3478387" y="2014937"/>
                  <a:pt x="3378038" y="2013916"/>
                  <a:pt x="3277889" y="2009562"/>
                </a:cubicBezTo>
                <a:cubicBezTo>
                  <a:pt x="3247409" y="2005208"/>
                  <a:pt x="3216641" y="2002537"/>
                  <a:pt x="3186449" y="1996499"/>
                </a:cubicBezTo>
                <a:cubicBezTo>
                  <a:pt x="3172947" y="1993799"/>
                  <a:pt x="3160702" y="1986424"/>
                  <a:pt x="3147260" y="1983437"/>
                </a:cubicBezTo>
                <a:cubicBezTo>
                  <a:pt x="3121405" y="1977692"/>
                  <a:pt x="3095009" y="1974728"/>
                  <a:pt x="3068883" y="1970374"/>
                </a:cubicBezTo>
                <a:cubicBezTo>
                  <a:pt x="3055820" y="1966020"/>
                  <a:pt x="3042011" y="1963469"/>
                  <a:pt x="3029695" y="1957311"/>
                </a:cubicBezTo>
                <a:cubicBezTo>
                  <a:pt x="3015653" y="1950290"/>
                  <a:pt x="3005400" y="1936150"/>
                  <a:pt x="2990506" y="1931185"/>
                </a:cubicBezTo>
                <a:cubicBezTo>
                  <a:pt x="2965379" y="1922809"/>
                  <a:pt x="2937984" y="1923868"/>
                  <a:pt x="2912129" y="1918122"/>
                </a:cubicBezTo>
                <a:cubicBezTo>
                  <a:pt x="2898687" y="1915135"/>
                  <a:pt x="2886180" y="1908842"/>
                  <a:pt x="2872940" y="1905059"/>
                </a:cubicBezTo>
                <a:cubicBezTo>
                  <a:pt x="2855678" y="1900127"/>
                  <a:pt x="2838106" y="1896351"/>
                  <a:pt x="2820689" y="1891997"/>
                </a:cubicBezTo>
                <a:cubicBezTo>
                  <a:pt x="2655226" y="1900705"/>
                  <a:pt x="2488830" y="1898535"/>
                  <a:pt x="2324300" y="1918122"/>
                </a:cubicBezTo>
                <a:cubicBezTo>
                  <a:pt x="2302681" y="1920696"/>
                  <a:pt x="2290952" y="1946509"/>
                  <a:pt x="2272049" y="1957311"/>
                </a:cubicBezTo>
                <a:cubicBezTo>
                  <a:pt x="2260094" y="1964143"/>
                  <a:pt x="2245176" y="1964216"/>
                  <a:pt x="2232860" y="1970374"/>
                </a:cubicBezTo>
                <a:cubicBezTo>
                  <a:pt x="2218818" y="1977395"/>
                  <a:pt x="2208566" y="1991534"/>
                  <a:pt x="2193672" y="1996499"/>
                </a:cubicBezTo>
                <a:cubicBezTo>
                  <a:pt x="2168545" y="2004875"/>
                  <a:pt x="2141354" y="2004824"/>
                  <a:pt x="2115295" y="2009562"/>
                </a:cubicBezTo>
                <a:cubicBezTo>
                  <a:pt x="1943678" y="2040765"/>
                  <a:pt x="2153843" y="2017432"/>
                  <a:pt x="1788723" y="2035688"/>
                </a:cubicBezTo>
                <a:cubicBezTo>
                  <a:pt x="1762597" y="2040042"/>
                  <a:pt x="1736600" y="2045250"/>
                  <a:pt x="1710346" y="2048751"/>
                </a:cubicBezTo>
                <a:cubicBezTo>
                  <a:pt x="1671262" y="2053962"/>
                  <a:pt x="1631610" y="2054962"/>
                  <a:pt x="1592780" y="2061814"/>
                </a:cubicBezTo>
                <a:cubicBezTo>
                  <a:pt x="1557420" y="2068054"/>
                  <a:pt x="1488277" y="2087939"/>
                  <a:pt x="1488277" y="2087939"/>
                </a:cubicBezTo>
                <a:cubicBezTo>
                  <a:pt x="1448919" y="2114179"/>
                  <a:pt x="1443245" y="2120302"/>
                  <a:pt x="1396837" y="2140191"/>
                </a:cubicBezTo>
                <a:cubicBezTo>
                  <a:pt x="1384181" y="2145615"/>
                  <a:pt x="1369965" y="2147096"/>
                  <a:pt x="1357649" y="2153254"/>
                </a:cubicBezTo>
                <a:cubicBezTo>
                  <a:pt x="1343607" y="2160275"/>
                  <a:pt x="1333691" y="2175571"/>
                  <a:pt x="1318460" y="2179379"/>
                </a:cubicBezTo>
                <a:cubicBezTo>
                  <a:pt x="1280208" y="2188942"/>
                  <a:pt x="1240083" y="2188088"/>
                  <a:pt x="1200895" y="2192442"/>
                </a:cubicBezTo>
                <a:cubicBezTo>
                  <a:pt x="1187832" y="2196796"/>
                  <a:pt x="1174022" y="2199347"/>
                  <a:pt x="1161706" y="2205505"/>
                </a:cubicBezTo>
                <a:cubicBezTo>
                  <a:pt x="1030535" y="2271091"/>
                  <a:pt x="1230551" y="2189064"/>
                  <a:pt x="1070266" y="2257757"/>
                </a:cubicBezTo>
                <a:cubicBezTo>
                  <a:pt x="1057610" y="2263181"/>
                  <a:pt x="1043393" y="2264661"/>
                  <a:pt x="1031077" y="2270819"/>
                </a:cubicBezTo>
                <a:cubicBezTo>
                  <a:pt x="1008368" y="2282173"/>
                  <a:pt x="988964" y="2299696"/>
                  <a:pt x="965763" y="2310008"/>
                </a:cubicBezTo>
                <a:cubicBezTo>
                  <a:pt x="949357" y="2317300"/>
                  <a:pt x="930084" y="2316166"/>
                  <a:pt x="913512" y="2323071"/>
                </a:cubicBezTo>
                <a:cubicBezTo>
                  <a:pt x="877562" y="2338050"/>
                  <a:pt x="846792" y="2365876"/>
                  <a:pt x="809009" y="2375322"/>
                </a:cubicBezTo>
                <a:cubicBezTo>
                  <a:pt x="756758" y="2388385"/>
                  <a:pt x="700428" y="2390424"/>
                  <a:pt x="652255" y="2414511"/>
                </a:cubicBezTo>
                <a:cubicBezTo>
                  <a:pt x="634838" y="2423220"/>
                  <a:pt x="618790" y="2435513"/>
                  <a:pt x="600003" y="2440637"/>
                </a:cubicBezTo>
                <a:cubicBezTo>
                  <a:pt x="570298" y="2448738"/>
                  <a:pt x="539284" y="2451651"/>
                  <a:pt x="508563" y="2453699"/>
                </a:cubicBezTo>
                <a:cubicBezTo>
                  <a:pt x="408542" y="2460367"/>
                  <a:pt x="308266" y="2462408"/>
                  <a:pt x="208117" y="2466762"/>
                </a:cubicBezTo>
                <a:cubicBezTo>
                  <a:pt x="195054" y="2479825"/>
                  <a:pt x="179176" y="2490580"/>
                  <a:pt x="168929" y="2505951"/>
                </a:cubicBezTo>
                <a:cubicBezTo>
                  <a:pt x="161291" y="2517408"/>
                  <a:pt x="165602" y="2535403"/>
                  <a:pt x="155866" y="2545139"/>
                </a:cubicBezTo>
                <a:cubicBezTo>
                  <a:pt x="146129" y="2554875"/>
                  <a:pt x="112323" y="2728019"/>
                  <a:pt x="103615" y="2584328"/>
                </a:cubicBezTo>
                <a:close/>
              </a:path>
            </a:pathLst>
          </a:cu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203848" y="2204864"/>
            <a:ext cx="1440160" cy="259228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436096" y="2636912"/>
            <a:ext cx="648072" cy="180020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635896" y="1700808"/>
            <a:ext cx="648072" cy="57606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лилиния 13"/>
          <p:cNvSpPr/>
          <p:nvPr/>
        </p:nvSpPr>
        <p:spPr>
          <a:xfrm>
            <a:off x="1071141" y="4029129"/>
            <a:ext cx="2274528" cy="914631"/>
          </a:xfrm>
          <a:custGeom>
            <a:avLst/>
            <a:gdLst>
              <a:gd name="connsiteX0" fmla="*/ 30715 w 2274528"/>
              <a:gd name="connsiteY0" fmla="*/ 691463 h 914631"/>
              <a:gd name="connsiteX1" fmla="*/ 42907 w 2274528"/>
              <a:gd name="connsiteY1" fmla="*/ 886535 h 914631"/>
              <a:gd name="connsiteX2" fmla="*/ 140443 w 2274528"/>
              <a:gd name="connsiteY2" fmla="*/ 874343 h 914631"/>
              <a:gd name="connsiteX3" fmla="*/ 250171 w 2274528"/>
              <a:gd name="connsiteY3" fmla="*/ 837767 h 914631"/>
              <a:gd name="connsiteX4" fmla="*/ 347707 w 2274528"/>
              <a:gd name="connsiteY4" fmla="*/ 813383 h 914631"/>
              <a:gd name="connsiteX5" fmla="*/ 384283 w 2274528"/>
              <a:gd name="connsiteY5" fmla="*/ 801191 h 914631"/>
              <a:gd name="connsiteX6" fmla="*/ 494011 w 2274528"/>
              <a:gd name="connsiteY6" fmla="*/ 788999 h 914631"/>
              <a:gd name="connsiteX7" fmla="*/ 579355 w 2274528"/>
              <a:gd name="connsiteY7" fmla="*/ 752423 h 914631"/>
              <a:gd name="connsiteX8" fmla="*/ 603739 w 2274528"/>
              <a:gd name="connsiteY8" fmla="*/ 715847 h 914631"/>
              <a:gd name="connsiteX9" fmla="*/ 689083 w 2274528"/>
              <a:gd name="connsiteY9" fmla="*/ 703655 h 914631"/>
              <a:gd name="connsiteX10" fmla="*/ 811003 w 2274528"/>
              <a:gd name="connsiteY10" fmla="*/ 679271 h 914631"/>
              <a:gd name="connsiteX11" fmla="*/ 859771 w 2274528"/>
              <a:gd name="connsiteY11" fmla="*/ 667079 h 914631"/>
              <a:gd name="connsiteX12" fmla="*/ 932923 w 2274528"/>
              <a:gd name="connsiteY12" fmla="*/ 630503 h 914631"/>
              <a:gd name="connsiteX13" fmla="*/ 969499 w 2274528"/>
              <a:gd name="connsiteY13" fmla="*/ 606119 h 914631"/>
              <a:gd name="connsiteX14" fmla="*/ 1018267 w 2274528"/>
              <a:gd name="connsiteY14" fmla="*/ 593927 h 914631"/>
              <a:gd name="connsiteX15" fmla="*/ 1054843 w 2274528"/>
              <a:gd name="connsiteY15" fmla="*/ 581735 h 914631"/>
              <a:gd name="connsiteX16" fmla="*/ 1091419 w 2274528"/>
              <a:gd name="connsiteY16" fmla="*/ 545159 h 914631"/>
              <a:gd name="connsiteX17" fmla="*/ 1225531 w 2274528"/>
              <a:gd name="connsiteY17" fmla="*/ 520775 h 914631"/>
              <a:gd name="connsiteX18" fmla="*/ 1262107 w 2274528"/>
              <a:gd name="connsiteY18" fmla="*/ 508583 h 914631"/>
              <a:gd name="connsiteX19" fmla="*/ 1359643 w 2274528"/>
              <a:gd name="connsiteY19" fmla="*/ 472007 h 914631"/>
              <a:gd name="connsiteX20" fmla="*/ 1420603 w 2274528"/>
              <a:gd name="connsiteY20" fmla="*/ 459815 h 914631"/>
              <a:gd name="connsiteX21" fmla="*/ 1542523 w 2274528"/>
              <a:gd name="connsiteY21" fmla="*/ 411047 h 914631"/>
              <a:gd name="connsiteX22" fmla="*/ 1579099 w 2274528"/>
              <a:gd name="connsiteY22" fmla="*/ 398855 h 914631"/>
              <a:gd name="connsiteX23" fmla="*/ 1688827 w 2274528"/>
              <a:gd name="connsiteY23" fmla="*/ 374471 h 914631"/>
              <a:gd name="connsiteX24" fmla="*/ 1761979 w 2274528"/>
              <a:gd name="connsiteY24" fmla="*/ 350087 h 914631"/>
              <a:gd name="connsiteX25" fmla="*/ 1835131 w 2274528"/>
              <a:gd name="connsiteY25" fmla="*/ 325703 h 914631"/>
              <a:gd name="connsiteX26" fmla="*/ 1871707 w 2274528"/>
              <a:gd name="connsiteY26" fmla="*/ 313511 h 914631"/>
              <a:gd name="connsiteX27" fmla="*/ 2042395 w 2274528"/>
              <a:gd name="connsiteY27" fmla="*/ 301319 h 914631"/>
              <a:gd name="connsiteX28" fmla="*/ 2078971 w 2274528"/>
              <a:gd name="connsiteY28" fmla="*/ 276935 h 914631"/>
              <a:gd name="connsiteX29" fmla="*/ 2127739 w 2274528"/>
              <a:gd name="connsiteY29" fmla="*/ 240359 h 914631"/>
              <a:gd name="connsiteX30" fmla="*/ 2200891 w 2274528"/>
              <a:gd name="connsiteY30" fmla="*/ 215975 h 914631"/>
              <a:gd name="connsiteX31" fmla="*/ 2237467 w 2274528"/>
              <a:gd name="connsiteY31" fmla="*/ 203783 h 914631"/>
              <a:gd name="connsiteX32" fmla="*/ 2249659 w 2274528"/>
              <a:gd name="connsiteY32" fmla="*/ 45287 h 914631"/>
              <a:gd name="connsiteX33" fmla="*/ 2261851 w 2274528"/>
              <a:gd name="connsiteY33" fmla="*/ 8711 h 914631"/>
              <a:gd name="connsiteX34" fmla="*/ 2103355 w 2274528"/>
              <a:gd name="connsiteY34" fmla="*/ 20903 h 914631"/>
              <a:gd name="connsiteX35" fmla="*/ 2030203 w 2274528"/>
              <a:gd name="connsiteY35" fmla="*/ 45287 h 914631"/>
              <a:gd name="connsiteX36" fmla="*/ 1981435 w 2274528"/>
              <a:gd name="connsiteY36" fmla="*/ 57479 h 914631"/>
              <a:gd name="connsiteX37" fmla="*/ 1908283 w 2274528"/>
              <a:gd name="connsiteY37" fmla="*/ 81863 h 914631"/>
              <a:gd name="connsiteX38" fmla="*/ 1810747 w 2274528"/>
              <a:gd name="connsiteY38" fmla="*/ 106247 h 914631"/>
              <a:gd name="connsiteX39" fmla="*/ 1774171 w 2274528"/>
              <a:gd name="connsiteY39" fmla="*/ 130631 h 914631"/>
              <a:gd name="connsiteX40" fmla="*/ 1079227 w 2274528"/>
              <a:gd name="connsiteY40" fmla="*/ 130631 h 914631"/>
              <a:gd name="connsiteX41" fmla="*/ 1006075 w 2274528"/>
              <a:gd name="connsiteY41" fmla="*/ 167207 h 914631"/>
              <a:gd name="connsiteX42" fmla="*/ 957307 w 2274528"/>
              <a:gd name="connsiteY42" fmla="*/ 191591 h 914631"/>
              <a:gd name="connsiteX43" fmla="*/ 920731 w 2274528"/>
              <a:gd name="connsiteY43" fmla="*/ 215975 h 914631"/>
              <a:gd name="connsiteX44" fmla="*/ 847579 w 2274528"/>
              <a:gd name="connsiteY44" fmla="*/ 240359 h 914631"/>
              <a:gd name="connsiteX45" fmla="*/ 811003 w 2274528"/>
              <a:gd name="connsiteY45" fmla="*/ 276935 h 914631"/>
              <a:gd name="connsiteX46" fmla="*/ 554971 w 2274528"/>
              <a:gd name="connsiteY46" fmla="*/ 313511 h 914631"/>
              <a:gd name="connsiteX47" fmla="*/ 518395 w 2274528"/>
              <a:gd name="connsiteY47" fmla="*/ 325703 h 914631"/>
              <a:gd name="connsiteX48" fmla="*/ 420859 w 2274528"/>
              <a:gd name="connsiteY48" fmla="*/ 350087 h 914631"/>
              <a:gd name="connsiteX49" fmla="*/ 384283 w 2274528"/>
              <a:gd name="connsiteY49" fmla="*/ 386663 h 914631"/>
              <a:gd name="connsiteX50" fmla="*/ 335515 w 2274528"/>
              <a:gd name="connsiteY50" fmla="*/ 398855 h 914631"/>
              <a:gd name="connsiteX51" fmla="*/ 201403 w 2274528"/>
              <a:gd name="connsiteY51" fmla="*/ 435431 h 914631"/>
              <a:gd name="connsiteX52" fmla="*/ 152635 w 2274528"/>
              <a:gd name="connsiteY52" fmla="*/ 459815 h 914631"/>
              <a:gd name="connsiteX53" fmla="*/ 6331 w 2274528"/>
              <a:gd name="connsiteY53" fmla="*/ 508583 h 914631"/>
              <a:gd name="connsiteX54" fmla="*/ 18523 w 2274528"/>
              <a:gd name="connsiteY54" fmla="*/ 569543 h 914631"/>
              <a:gd name="connsiteX55" fmla="*/ 42907 w 2274528"/>
              <a:gd name="connsiteY55" fmla="*/ 606119 h 914631"/>
              <a:gd name="connsiteX56" fmla="*/ 55099 w 2274528"/>
              <a:gd name="connsiteY56" fmla="*/ 642695 h 914631"/>
              <a:gd name="connsiteX57" fmla="*/ 30715 w 2274528"/>
              <a:gd name="connsiteY57" fmla="*/ 691463 h 914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274528" h="914631">
                <a:moveTo>
                  <a:pt x="30715" y="691463"/>
                </a:moveTo>
                <a:cubicBezTo>
                  <a:pt x="28683" y="732103"/>
                  <a:pt x="9387" y="830669"/>
                  <a:pt x="42907" y="886535"/>
                </a:cubicBezTo>
                <a:cubicBezTo>
                  <a:pt x="59764" y="914631"/>
                  <a:pt x="108405" y="881208"/>
                  <a:pt x="140443" y="874343"/>
                </a:cubicBezTo>
                <a:cubicBezTo>
                  <a:pt x="225787" y="856055"/>
                  <a:pt x="189211" y="853007"/>
                  <a:pt x="250171" y="837767"/>
                </a:cubicBezTo>
                <a:cubicBezTo>
                  <a:pt x="282683" y="829639"/>
                  <a:pt x="315914" y="823981"/>
                  <a:pt x="347707" y="813383"/>
                </a:cubicBezTo>
                <a:cubicBezTo>
                  <a:pt x="359899" y="809319"/>
                  <a:pt x="371606" y="803304"/>
                  <a:pt x="384283" y="801191"/>
                </a:cubicBezTo>
                <a:cubicBezTo>
                  <a:pt x="420583" y="795141"/>
                  <a:pt x="457435" y="793063"/>
                  <a:pt x="494011" y="788999"/>
                </a:cubicBezTo>
                <a:cubicBezTo>
                  <a:pt x="531319" y="779672"/>
                  <a:pt x="551289" y="780489"/>
                  <a:pt x="579355" y="752423"/>
                </a:cubicBezTo>
                <a:cubicBezTo>
                  <a:pt x="589716" y="742062"/>
                  <a:pt x="590349" y="721798"/>
                  <a:pt x="603739" y="715847"/>
                </a:cubicBezTo>
                <a:cubicBezTo>
                  <a:pt x="629999" y="704176"/>
                  <a:pt x="660635" y="707719"/>
                  <a:pt x="689083" y="703655"/>
                </a:cubicBezTo>
                <a:cubicBezTo>
                  <a:pt x="764199" y="678616"/>
                  <a:pt x="687720" y="701686"/>
                  <a:pt x="811003" y="679271"/>
                </a:cubicBezTo>
                <a:cubicBezTo>
                  <a:pt x="827489" y="676274"/>
                  <a:pt x="843515" y="671143"/>
                  <a:pt x="859771" y="667079"/>
                </a:cubicBezTo>
                <a:cubicBezTo>
                  <a:pt x="964593" y="597198"/>
                  <a:pt x="831969" y="680980"/>
                  <a:pt x="932923" y="630503"/>
                </a:cubicBezTo>
                <a:cubicBezTo>
                  <a:pt x="946029" y="623950"/>
                  <a:pt x="956031" y="611891"/>
                  <a:pt x="969499" y="606119"/>
                </a:cubicBezTo>
                <a:cubicBezTo>
                  <a:pt x="984900" y="599518"/>
                  <a:pt x="1002155" y="598530"/>
                  <a:pt x="1018267" y="593927"/>
                </a:cubicBezTo>
                <a:cubicBezTo>
                  <a:pt x="1030624" y="590396"/>
                  <a:pt x="1042651" y="585799"/>
                  <a:pt x="1054843" y="581735"/>
                </a:cubicBezTo>
                <a:cubicBezTo>
                  <a:pt x="1067035" y="569543"/>
                  <a:pt x="1077073" y="554723"/>
                  <a:pt x="1091419" y="545159"/>
                </a:cubicBezTo>
                <a:cubicBezTo>
                  <a:pt x="1117442" y="527810"/>
                  <a:pt x="1221396" y="521292"/>
                  <a:pt x="1225531" y="520775"/>
                </a:cubicBezTo>
                <a:cubicBezTo>
                  <a:pt x="1237723" y="516711"/>
                  <a:pt x="1250074" y="513095"/>
                  <a:pt x="1262107" y="508583"/>
                </a:cubicBezTo>
                <a:cubicBezTo>
                  <a:pt x="1284482" y="500192"/>
                  <a:pt x="1331969" y="478925"/>
                  <a:pt x="1359643" y="472007"/>
                </a:cubicBezTo>
                <a:cubicBezTo>
                  <a:pt x="1379747" y="466981"/>
                  <a:pt x="1400283" y="463879"/>
                  <a:pt x="1420603" y="459815"/>
                </a:cubicBezTo>
                <a:cubicBezTo>
                  <a:pt x="1492360" y="423936"/>
                  <a:pt x="1452129" y="441178"/>
                  <a:pt x="1542523" y="411047"/>
                </a:cubicBezTo>
                <a:cubicBezTo>
                  <a:pt x="1554715" y="406983"/>
                  <a:pt x="1566497" y="401375"/>
                  <a:pt x="1579099" y="398855"/>
                </a:cubicBezTo>
                <a:cubicBezTo>
                  <a:pt x="1613903" y="391894"/>
                  <a:pt x="1654391" y="384802"/>
                  <a:pt x="1688827" y="374471"/>
                </a:cubicBezTo>
                <a:cubicBezTo>
                  <a:pt x="1713446" y="367085"/>
                  <a:pt x="1737595" y="358215"/>
                  <a:pt x="1761979" y="350087"/>
                </a:cubicBezTo>
                <a:lnTo>
                  <a:pt x="1835131" y="325703"/>
                </a:lnTo>
                <a:cubicBezTo>
                  <a:pt x="1847323" y="321639"/>
                  <a:pt x="1858888" y="314427"/>
                  <a:pt x="1871707" y="313511"/>
                </a:cubicBezTo>
                <a:lnTo>
                  <a:pt x="2042395" y="301319"/>
                </a:lnTo>
                <a:cubicBezTo>
                  <a:pt x="2054587" y="293191"/>
                  <a:pt x="2067047" y="285452"/>
                  <a:pt x="2078971" y="276935"/>
                </a:cubicBezTo>
                <a:cubicBezTo>
                  <a:pt x="2095506" y="265124"/>
                  <a:pt x="2109564" y="249446"/>
                  <a:pt x="2127739" y="240359"/>
                </a:cubicBezTo>
                <a:cubicBezTo>
                  <a:pt x="2150728" y="228864"/>
                  <a:pt x="2176507" y="224103"/>
                  <a:pt x="2200891" y="215975"/>
                </a:cubicBezTo>
                <a:lnTo>
                  <a:pt x="2237467" y="203783"/>
                </a:lnTo>
                <a:cubicBezTo>
                  <a:pt x="2241531" y="150951"/>
                  <a:pt x="2243087" y="97866"/>
                  <a:pt x="2249659" y="45287"/>
                </a:cubicBezTo>
                <a:cubicBezTo>
                  <a:pt x="2251253" y="32535"/>
                  <a:pt x="2274528" y="10824"/>
                  <a:pt x="2261851" y="8711"/>
                </a:cubicBezTo>
                <a:cubicBezTo>
                  <a:pt x="2209584" y="0"/>
                  <a:pt x="2156187" y="16839"/>
                  <a:pt x="2103355" y="20903"/>
                </a:cubicBezTo>
                <a:cubicBezTo>
                  <a:pt x="2078971" y="29031"/>
                  <a:pt x="2055139" y="39053"/>
                  <a:pt x="2030203" y="45287"/>
                </a:cubicBezTo>
                <a:cubicBezTo>
                  <a:pt x="2013947" y="49351"/>
                  <a:pt x="1997485" y="52664"/>
                  <a:pt x="1981435" y="57479"/>
                </a:cubicBezTo>
                <a:cubicBezTo>
                  <a:pt x="1956816" y="64865"/>
                  <a:pt x="1933487" y="76822"/>
                  <a:pt x="1908283" y="81863"/>
                </a:cubicBezTo>
                <a:cubicBezTo>
                  <a:pt x="1885097" y="86500"/>
                  <a:pt x="1835740" y="93750"/>
                  <a:pt x="1810747" y="106247"/>
                </a:cubicBezTo>
                <a:cubicBezTo>
                  <a:pt x="1797641" y="112800"/>
                  <a:pt x="1786363" y="122503"/>
                  <a:pt x="1774171" y="130631"/>
                </a:cubicBezTo>
                <a:cubicBezTo>
                  <a:pt x="1447156" y="119730"/>
                  <a:pt x="1396659" y="109469"/>
                  <a:pt x="1079227" y="130631"/>
                </a:cubicBezTo>
                <a:cubicBezTo>
                  <a:pt x="1047595" y="132740"/>
                  <a:pt x="1031858" y="152474"/>
                  <a:pt x="1006075" y="167207"/>
                </a:cubicBezTo>
                <a:cubicBezTo>
                  <a:pt x="990295" y="176224"/>
                  <a:pt x="973087" y="182574"/>
                  <a:pt x="957307" y="191591"/>
                </a:cubicBezTo>
                <a:cubicBezTo>
                  <a:pt x="944585" y="198861"/>
                  <a:pt x="934121" y="210024"/>
                  <a:pt x="920731" y="215975"/>
                </a:cubicBezTo>
                <a:cubicBezTo>
                  <a:pt x="897243" y="226414"/>
                  <a:pt x="847579" y="240359"/>
                  <a:pt x="847579" y="240359"/>
                </a:cubicBezTo>
                <a:cubicBezTo>
                  <a:pt x="835387" y="252551"/>
                  <a:pt x="826075" y="268562"/>
                  <a:pt x="811003" y="276935"/>
                </a:cubicBezTo>
                <a:cubicBezTo>
                  <a:pt x="739487" y="316666"/>
                  <a:pt x="621838" y="309053"/>
                  <a:pt x="554971" y="313511"/>
                </a:cubicBezTo>
                <a:cubicBezTo>
                  <a:pt x="542779" y="317575"/>
                  <a:pt x="530863" y="322586"/>
                  <a:pt x="518395" y="325703"/>
                </a:cubicBezTo>
                <a:lnTo>
                  <a:pt x="420859" y="350087"/>
                </a:lnTo>
                <a:cubicBezTo>
                  <a:pt x="408667" y="362279"/>
                  <a:pt x="399253" y="378109"/>
                  <a:pt x="384283" y="386663"/>
                </a:cubicBezTo>
                <a:cubicBezTo>
                  <a:pt x="369734" y="394976"/>
                  <a:pt x="351411" y="393556"/>
                  <a:pt x="335515" y="398855"/>
                </a:cubicBezTo>
                <a:cubicBezTo>
                  <a:pt x="218038" y="438014"/>
                  <a:pt x="334055" y="413322"/>
                  <a:pt x="201403" y="435431"/>
                </a:cubicBezTo>
                <a:cubicBezTo>
                  <a:pt x="185147" y="443559"/>
                  <a:pt x="170457" y="456251"/>
                  <a:pt x="152635" y="459815"/>
                </a:cubicBezTo>
                <a:cubicBezTo>
                  <a:pt x="0" y="490342"/>
                  <a:pt x="34357" y="424506"/>
                  <a:pt x="6331" y="508583"/>
                </a:cubicBezTo>
                <a:cubicBezTo>
                  <a:pt x="10395" y="528903"/>
                  <a:pt x="11247" y="550140"/>
                  <a:pt x="18523" y="569543"/>
                </a:cubicBezTo>
                <a:cubicBezTo>
                  <a:pt x="23668" y="583263"/>
                  <a:pt x="36354" y="593013"/>
                  <a:pt x="42907" y="606119"/>
                </a:cubicBezTo>
                <a:cubicBezTo>
                  <a:pt x="48654" y="617614"/>
                  <a:pt x="51035" y="630503"/>
                  <a:pt x="55099" y="642695"/>
                </a:cubicBezTo>
                <a:cubicBezTo>
                  <a:pt x="41962" y="721516"/>
                  <a:pt x="32747" y="650823"/>
                  <a:pt x="30715" y="691463"/>
                </a:cubicBezTo>
                <a:close/>
              </a:path>
            </a:pathLst>
          </a:cu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олилиния 14"/>
          <p:cNvSpPr/>
          <p:nvPr/>
        </p:nvSpPr>
        <p:spPr>
          <a:xfrm>
            <a:off x="4403856" y="4017520"/>
            <a:ext cx="1052609" cy="312928"/>
          </a:xfrm>
          <a:custGeom>
            <a:avLst/>
            <a:gdLst>
              <a:gd name="connsiteX0" fmla="*/ 14224 w 1052609"/>
              <a:gd name="connsiteY0" fmla="*/ 20320 h 312928"/>
              <a:gd name="connsiteX1" fmla="*/ 136144 w 1052609"/>
              <a:gd name="connsiteY1" fmla="*/ 32512 h 312928"/>
              <a:gd name="connsiteX2" fmla="*/ 209296 w 1052609"/>
              <a:gd name="connsiteY2" fmla="*/ 56896 h 312928"/>
              <a:gd name="connsiteX3" fmla="*/ 245872 w 1052609"/>
              <a:gd name="connsiteY3" fmla="*/ 69088 h 312928"/>
              <a:gd name="connsiteX4" fmla="*/ 282448 w 1052609"/>
              <a:gd name="connsiteY4" fmla="*/ 81280 h 312928"/>
              <a:gd name="connsiteX5" fmla="*/ 331216 w 1052609"/>
              <a:gd name="connsiteY5" fmla="*/ 93472 h 312928"/>
              <a:gd name="connsiteX6" fmla="*/ 904240 w 1052609"/>
              <a:gd name="connsiteY6" fmla="*/ 117856 h 312928"/>
              <a:gd name="connsiteX7" fmla="*/ 1013968 w 1052609"/>
              <a:gd name="connsiteY7" fmla="*/ 166624 h 312928"/>
              <a:gd name="connsiteX8" fmla="*/ 1013968 w 1052609"/>
              <a:gd name="connsiteY8" fmla="*/ 276352 h 312928"/>
              <a:gd name="connsiteX9" fmla="*/ 1001776 w 1052609"/>
              <a:gd name="connsiteY9" fmla="*/ 312928 h 312928"/>
              <a:gd name="connsiteX10" fmla="*/ 794512 w 1052609"/>
              <a:gd name="connsiteY10" fmla="*/ 300736 h 312928"/>
              <a:gd name="connsiteX11" fmla="*/ 757936 w 1052609"/>
              <a:gd name="connsiteY11" fmla="*/ 288544 h 312928"/>
              <a:gd name="connsiteX12" fmla="*/ 684784 w 1052609"/>
              <a:gd name="connsiteY12" fmla="*/ 276352 h 312928"/>
              <a:gd name="connsiteX13" fmla="*/ 367792 w 1052609"/>
              <a:gd name="connsiteY13" fmla="*/ 264160 h 312928"/>
              <a:gd name="connsiteX14" fmla="*/ 270256 w 1052609"/>
              <a:gd name="connsiteY14" fmla="*/ 239776 h 312928"/>
              <a:gd name="connsiteX15" fmla="*/ 160528 w 1052609"/>
              <a:gd name="connsiteY15" fmla="*/ 215392 h 312928"/>
              <a:gd name="connsiteX16" fmla="*/ 75184 w 1052609"/>
              <a:gd name="connsiteY16" fmla="*/ 191008 h 312928"/>
              <a:gd name="connsiteX17" fmla="*/ 50800 w 1052609"/>
              <a:gd name="connsiteY17" fmla="*/ 154432 h 312928"/>
              <a:gd name="connsiteX18" fmla="*/ 14224 w 1052609"/>
              <a:gd name="connsiteY18" fmla="*/ 20320 h 31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052609" h="312928">
                <a:moveTo>
                  <a:pt x="14224" y="20320"/>
                </a:moveTo>
                <a:cubicBezTo>
                  <a:pt x="28448" y="0"/>
                  <a:pt x="96001" y="24985"/>
                  <a:pt x="136144" y="32512"/>
                </a:cubicBezTo>
                <a:cubicBezTo>
                  <a:pt x="161407" y="37249"/>
                  <a:pt x="184912" y="48768"/>
                  <a:pt x="209296" y="56896"/>
                </a:cubicBezTo>
                <a:lnTo>
                  <a:pt x="245872" y="69088"/>
                </a:lnTo>
                <a:cubicBezTo>
                  <a:pt x="258064" y="73152"/>
                  <a:pt x="269980" y="78163"/>
                  <a:pt x="282448" y="81280"/>
                </a:cubicBezTo>
                <a:cubicBezTo>
                  <a:pt x="298704" y="85344"/>
                  <a:pt x="314574" y="91514"/>
                  <a:pt x="331216" y="93472"/>
                </a:cubicBezTo>
                <a:cubicBezTo>
                  <a:pt x="490775" y="112244"/>
                  <a:pt x="793541" y="114600"/>
                  <a:pt x="904240" y="117856"/>
                </a:cubicBezTo>
                <a:cubicBezTo>
                  <a:pt x="991293" y="146874"/>
                  <a:pt x="956006" y="127983"/>
                  <a:pt x="1013968" y="166624"/>
                </a:cubicBezTo>
                <a:cubicBezTo>
                  <a:pt x="1052609" y="224586"/>
                  <a:pt x="1042986" y="189299"/>
                  <a:pt x="1013968" y="276352"/>
                </a:cubicBezTo>
                <a:lnTo>
                  <a:pt x="1001776" y="312928"/>
                </a:lnTo>
                <a:cubicBezTo>
                  <a:pt x="932688" y="308864"/>
                  <a:pt x="863376" y="307622"/>
                  <a:pt x="794512" y="300736"/>
                </a:cubicBezTo>
                <a:cubicBezTo>
                  <a:pt x="781724" y="299457"/>
                  <a:pt x="770481" y="291332"/>
                  <a:pt x="757936" y="288544"/>
                </a:cubicBezTo>
                <a:cubicBezTo>
                  <a:pt x="733804" y="283181"/>
                  <a:pt x="709456" y="277894"/>
                  <a:pt x="684784" y="276352"/>
                </a:cubicBezTo>
                <a:cubicBezTo>
                  <a:pt x="579248" y="269756"/>
                  <a:pt x="473456" y="268224"/>
                  <a:pt x="367792" y="264160"/>
                </a:cubicBezTo>
                <a:cubicBezTo>
                  <a:pt x="335280" y="256032"/>
                  <a:pt x="303118" y="246348"/>
                  <a:pt x="270256" y="239776"/>
                </a:cubicBezTo>
                <a:cubicBezTo>
                  <a:pt x="228354" y="231396"/>
                  <a:pt x="200703" y="226871"/>
                  <a:pt x="160528" y="215392"/>
                </a:cubicBezTo>
                <a:cubicBezTo>
                  <a:pt x="38092" y="180410"/>
                  <a:pt x="227641" y="229122"/>
                  <a:pt x="75184" y="191008"/>
                </a:cubicBezTo>
                <a:cubicBezTo>
                  <a:pt x="67056" y="178816"/>
                  <a:pt x="55010" y="168467"/>
                  <a:pt x="50800" y="154432"/>
                </a:cubicBezTo>
                <a:cubicBezTo>
                  <a:pt x="38033" y="111876"/>
                  <a:pt x="0" y="40640"/>
                  <a:pt x="14224" y="20320"/>
                </a:cubicBezTo>
                <a:close/>
              </a:path>
            </a:pathLst>
          </a:cu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6100411" y="4315891"/>
            <a:ext cx="1844130" cy="770461"/>
          </a:xfrm>
          <a:custGeom>
            <a:avLst/>
            <a:gdLst>
              <a:gd name="connsiteX0" fmla="*/ 1841157 w 1844130"/>
              <a:gd name="connsiteY0" fmla="*/ 319357 h 770461"/>
              <a:gd name="connsiteX1" fmla="*/ 1804581 w 1844130"/>
              <a:gd name="connsiteY1" fmla="*/ 294973 h 770461"/>
              <a:gd name="connsiteX2" fmla="*/ 1755813 w 1844130"/>
              <a:gd name="connsiteY2" fmla="*/ 282781 h 770461"/>
              <a:gd name="connsiteX3" fmla="*/ 1719237 w 1844130"/>
              <a:gd name="connsiteY3" fmla="*/ 270589 h 770461"/>
              <a:gd name="connsiteX4" fmla="*/ 1658277 w 1844130"/>
              <a:gd name="connsiteY4" fmla="*/ 258397 h 770461"/>
              <a:gd name="connsiteX5" fmla="*/ 1548549 w 1844130"/>
              <a:gd name="connsiteY5" fmla="*/ 221821 h 770461"/>
              <a:gd name="connsiteX6" fmla="*/ 1463205 w 1844130"/>
              <a:gd name="connsiteY6" fmla="*/ 197437 h 770461"/>
              <a:gd name="connsiteX7" fmla="*/ 1329093 w 1844130"/>
              <a:gd name="connsiteY7" fmla="*/ 185245 h 770461"/>
              <a:gd name="connsiteX8" fmla="*/ 938949 w 1844130"/>
              <a:gd name="connsiteY8" fmla="*/ 160861 h 770461"/>
              <a:gd name="connsiteX9" fmla="*/ 902373 w 1844130"/>
              <a:gd name="connsiteY9" fmla="*/ 148669 h 770461"/>
              <a:gd name="connsiteX10" fmla="*/ 853605 w 1844130"/>
              <a:gd name="connsiteY10" fmla="*/ 136477 h 770461"/>
              <a:gd name="connsiteX11" fmla="*/ 609765 w 1844130"/>
              <a:gd name="connsiteY11" fmla="*/ 124285 h 770461"/>
              <a:gd name="connsiteX12" fmla="*/ 536613 w 1844130"/>
              <a:gd name="connsiteY12" fmla="*/ 99901 h 770461"/>
              <a:gd name="connsiteX13" fmla="*/ 500037 w 1844130"/>
              <a:gd name="connsiteY13" fmla="*/ 87709 h 770461"/>
              <a:gd name="connsiteX14" fmla="*/ 317157 w 1844130"/>
              <a:gd name="connsiteY14" fmla="*/ 63325 h 770461"/>
              <a:gd name="connsiteX15" fmla="*/ 280581 w 1844130"/>
              <a:gd name="connsiteY15" fmla="*/ 51133 h 770461"/>
              <a:gd name="connsiteX16" fmla="*/ 244005 w 1844130"/>
              <a:gd name="connsiteY16" fmla="*/ 26749 h 770461"/>
              <a:gd name="connsiteX17" fmla="*/ 170853 w 1844130"/>
              <a:gd name="connsiteY17" fmla="*/ 2365 h 770461"/>
              <a:gd name="connsiteX18" fmla="*/ 12357 w 1844130"/>
              <a:gd name="connsiteY18" fmla="*/ 14557 h 770461"/>
              <a:gd name="connsiteX19" fmla="*/ 165 w 1844130"/>
              <a:gd name="connsiteY19" fmla="*/ 51133 h 770461"/>
              <a:gd name="connsiteX20" fmla="*/ 48933 w 1844130"/>
              <a:gd name="connsiteY20" fmla="*/ 136477 h 770461"/>
              <a:gd name="connsiteX21" fmla="*/ 122085 w 1844130"/>
              <a:gd name="connsiteY21" fmla="*/ 160861 h 770461"/>
              <a:gd name="connsiteX22" fmla="*/ 158661 w 1844130"/>
              <a:gd name="connsiteY22" fmla="*/ 173053 h 770461"/>
              <a:gd name="connsiteX23" fmla="*/ 195237 w 1844130"/>
              <a:gd name="connsiteY23" fmla="*/ 185245 h 770461"/>
              <a:gd name="connsiteX24" fmla="*/ 231813 w 1844130"/>
              <a:gd name="connsiteY24" fmla="*/ 197437 h 770461"/>
              <a:gd name="connsiteX25" fmla="*/ 280581 w 1844130"/>
              <a:gd name="connsiteY25" fmla="*/ 209629 h 770461"/>
              <a:gd name="connsiteX26" fmla="*/ 317157 w 1844130"/>
              <a:gd name="connsiteY26" fmla="*/ 221821 h 770461"/>
              <a:gd name="connsiteX27" fmla="*/ 475653 w 1844130"/>
              <a:gd name="connsiteY27" fmla="*/ 234013 h 770461"/>
              <a:gd name="connsiteX28" fmla="*/ 512229 w 1844130"/>
              <a:gd name="connsiteY28" fmla="*/ 246205 h 770461"/>
              <a:gd name="connsiteX29" fmla="*/ 548805 w 1844130"/>
              <a:gd name="connsiteY29" fmla="*/ 270589 h 770461"/>
              <a:gd name="connsiteX30" fmla="*/ 597573 w 1844130"/>
              <a:gd name="connsiteY30" fmla="*/ 282781 h 770461"/>
              <a:gd name="connsiteX31" fmla="*/ 670725 w 1844130"/>
              <a:gd name="connsiteY31" fmla="*/ 307165 h 770461"/>
              <a:gd name="connsiteX32" fmla="*/ 707301 w 1844130"/>
              <a:gd name="connsiteY32" fmla="*/ 319357 h 770461"/>
              <a:gd name="connsiteX33" fmla="*/ 743877 w 1844130"/>
              <a:gd name="connsiteY33" fmla="*/ 355933 h 770461"/>
              <a:gd name="connsiteX34" fmla="*/ 829221 w 1844130"/>
              <a:gd name="connsiteY34" fmla="*/ 404701 h 770461"/>
              <a:gd name="connsiteX35" fmla="*/ 865797 w 1844130"/>
              <a:gd name="connsiteY35" fmla="*/ 416893 h 770461"/>
              <a:gd name="connsiteX36" fmla="*/ 1073061 w 1844130"/>
              <a:gd name="connsiteY36" fmla="*/ 453469 h 770461"/>
              <a:gd name="connsiteX37" fmla="*/ 1121829 w 1844130"/>
              <a:gd name="connsiteY37" fmla="*/ 465661 h 770461"/>
              <a:gd name="connsiteX38" fmla="*/ 1182789 w 1844130"/>
              <a:gd name="connsiteY38" fmla="*/ 477853 h 770461"/>
              <a:gd name="connsiteX39" fmla="*/ 1268133 w 1844130"/>
              <a:gd name="connsiteY39" fmla="*/ 502237 h 770461"/>
              <a:gd name="connsiteX40" fmla="*/ 1353477 w 1844130"/>
              <a:gd name="connsiteY40" fmla="*/ 514429 h 770461"/>
              <a:gd name="connsiteX41" fmla="*/ 1499781 w 1844130"/>
              <a:gd name="connsiteY41" fmla="*/ 563197 h 770461"/>
              <a:gd name="connsiteX42" fmla="*/ 1536357 w 1844130"/>
              <a:gd name="connsiteY42" fmla="*/ 575389 h 770461"/>
              <a:gd name="connsiteX43" fmla="*/ 1572933 w 1844130"/>
              <a:gd name="connsiteY43" fmla="*/ 587581 h 770461"/>
              <a:gd name="connsiteX44" fmla="*/ 1609509 w 1844130"/>
              <a:gd name="connsiteY44" fmla="*/ 611965 h 770461"/>
              <a:gd name="connsiteX45" fmla="*/ 1682661 w 1844130"/>
              <a:gd name="connsiteY45" fmla="*/ 636349 h 770461"/>
              <a:gd name="connsiteX46" fmla="*/ 1719237 w 1844130"/>
              <a:gd name="connsiteY46" fmla="*/ 648541 h 770461"/>
              <a:gd name="connsiteX47" fmla="*/ 1768005 w 1844130"/>
              <a:gd name="connsiteY47" fmla="*/ 721693 h 770461"/>
              <a:gd name="connsiteX48" fmla="*/ 1780197 w 1844130"/>
              <a:gd name="connsiteY48" fmla="*/ 758269 h 770461"/>
              <a:gd name="connsiteX49" fmla="*/ 1816773 w 1844130"/>
              <a:gd name="connsiteY49" fmla="*/ 770461 h 770461"/>
              <a:gd name="connsiteX50" fmla="*/ 1841157 w 1844130"/>
              <a:gd name="connsiteY50" fmla="*/ 733885 h 770461"/>
              <a:gd name="connsiteX51" fmla="*/ 1816773 w 1844130"/>
              <a:gd name="connsiteY51" fmla="*/ 429085 h 770461"/>
              <a:gd name="connsiteX52" fmla="*/ 1804581 w 1844130"/>
              <a:gd name="connsiteY52" fmla="*/ 392509 h 770461"/>
              <a:gd name="connsiteX53" fmla="*/ 1804581 w 1844130"/>
              <a:gd name="connsiteY53" fmla="*/ 282781 h 770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1844130" h="770461">
                <a:moveTo>
                  <a:pt x="1841157" y="319357"/>
                </a:moveTo>
                <a:cubicBezTo>
                  <a:pt x="1828965" y="311229"/>
                  <a:pt x="1818049" y="300745"/>
                  <a:pt x="1804581" y="294973"/>
                </a:cubicBezTo>
                <a:cubicBezTo>
                  <a:pt x="1789180" y="288372"/>
                  <a:pt x="1771925" y="287384"/>
                  <a:pt x="1755813" y="282781"/>
                </a:cubicBezTo>
                <a:cubicBezTo>
                  <a:pt x="1743456" y="279250"/>
                  <a:pt x="1731705" y="273706"/>
                  <a:pt x="1719237" y="270589"/>
                </a:cubicBezTo>
                <a:cubicBezTo>
                  <a:pt x="1699133" y="265563"/>
                  <a:pt x="1678269" y="263849"/>
                  <a:pt x="1658277" y="258397"/>
                </a:cubicBezTo>
                <a:lnTo>
                  <a:pt x="1548549" y="221821"/>
                </a:lnTo>
                <a:cubicBezTo>
                  <a:pt x="1523473" y="213462"/>
                  <a:pt x="1488720" y="200839"/>
                  <a:pt x="1463205" y="197437"/>
                </a:cubicBezTo>
                <a:cubicBezTo>
                  <a:pt x="1418710" y="191504"/>
                  <a:pt x="1373797" y="189309"/>
                  <a:pt x="1329093" y="185245"/>
                </a:cubicBezTo>
                <a:cubicBezTo>
                  <a:pt x="1176512" y="134385"/>
                  <a:pt x="1343266" y="186131"/>
                  <a:pt x="938949" y="160861"/>
                </a:cubicBezTo>
                <a:cubicBezTo>
                  <a:pt x="926123" y="160059"/>
                  <a:pt x="914730" y="152200"/>
                  <a:pt x="902373" y="148669"/>
                </a:cubicBezTo>
                <a:cubicBezTo>
                  <a:pt x="886261" y="144066"/>
                  <a:pt x="870303" y="137869"/>
                  <a:pt x="853605" y="136477"/>
                </a:cubicBezTo>
                <a:cubicBezTo>
                  <a:pt x="772505" y="129719"/>
                  <a:pt x="691045" y="128349"/>
                  <a:pt x="609765" y="124285"/>
                </a:cubicBezTo>
                <a:lnTo>
                  <a:pt x="536613" y="99901"/>
                </a:lnTo>
                <a:cubicBezTo>
                  <a:pt x="524421" y="95837"/>
                  <a:pt x="512714" y="89822"/>
                  <a:pt x="500037" y="87709"/>
                </a:cubicBezTo>
                <a:cubicBezTo>
                  <a:pt x="390585" y="69467"/>
                  <a:pt x="451454" y="78247"/>
                  <a:pt x="317157" y="63325"/>
                </a:cubicBezTo>
                <a:cubicBezTo>
                  <a:pt x="304965" y="59261"/>
                  <a:pt x="292076" y="56880"/>
                  <a:pt x="280581" y="51133"/>
                </a:cubicBezTo>
                <a:cubicBezTo>
                  <a:pt x="267475" y="44580"/>
                  <a:pt x="257395" y="32700"/>
                  <a:pt x="244005" y="26749"/>
                </a:cubicBezTo>
                <a:cubicBezTo>
                  <a:pt x="220517" y="16310"/>
                  <a:pt x="170853" y="2365"/>
                  <a:pt x="170853" y="2365"/>
                </a:cubicBezTo>
                <a:cubicBezTo>
                  <a:pt x="118021" y="6429"/>
                  <a:pt x="63306" y="0"/>
                  <a:pt x="12357" y="14557"/>
                </a:cubicBezTo>
                <a:cubicBezTo>
                  <a:pt x="0" y="18088"/>
                  <a:pt x="165" y="38282"/>
                  <a:pt x="165" y="51133"/>
                </a:cubicBezTo>
                <a:cubicBezTo>
                  <a:pt x="165" y="102852"/>
                  <a:pt x="5768" y="117293"/>
                  <a:pt x="48933" y="136477"/>
                </a:cubicBezTo>
                <a:cubicBezTo>
                  <a:pt x="72421" y="146916"/>
                  <a:pt x="97701" y="152733"/>
                  <a:pt x="122085" y="160861"/>
                </a:cubicBezTo>
                <a:lnTo>
                  <a:pt x="158661" y="173053"/>
                </a:lnTo>
                <a:lnTo>
                  <a:pt x="195237" y="185245"/>
                </a:lnTo>
                <a:cubicBezTo>
                  <a:pt x="207429" y="189309"/>
                  <a:pt x="219345" y="194320"/>
                  <a:pt x="231813" y="197437"/>
                </a:cubicBezTo>
                <a:cubicBezTo>
                  <a:pt x="248069" y="201501"/>
                  <a:pt x="264469" y="205026"/>
                  <a:pt x="280581" y="209629"/>
                </a:cubicBezTo>
                <a:cubicBezTo>
                  <a:pt x="292938" y="213160"/>
                  <a:pt x="304405" y="220227"/>
                  <a:pt x="317157" y="221821"/>
                </a:cubicBezTo>
                <a:cubicBezTo>
                  <a:pt x="369736" y="228393"/>
                  <a:pt x="422821" y="229949"/>
                  <a:pt x="475653" y="234013"/>
                </a:cubicBezTo>
                <a:cubicBezTo>
                  <a:pt x="487845" y="238077"/>
                  <a:pt x="500734" y="240458"/>
                  <a:pt x="512229" y="246205"/>
                </a:cubicBezTo>
                <a:cubicBezTo>
                  <a:pt x="525335" y="252758"/>
                  <a:pt x="535337" y="264817"/>
                  <a:pt x="548805" y="270589"/>
                </a:cubicBezTo>
                <a:cubicBezTo>
                  <a:pt x="564206" y="277190"/>
                  <a:pt x="581523" y="277966"/>
                  <a:pt x="597573" y="282781"/>
                </a:cubicBezTo>
                <a:cubicBezTo>
                  <a:pt x="622192" y="290167"/>
                  <a:pt x="646341" y="299037"/>
                  <a:pt x="670725" y="307165"/>
                </a:cubicBezTo>
                <a:lnTo>
                  <a:pt x="707301" y="319357"/>
                </a:lnTo>
                <a:cubicBezTo>
                  <a:pt x="719493" y="331549"/>
                  <a:pt x="730631" y="344895"/>
                  <a:pt x="743877" y="355933"/>
                </a:cubicBezTo>
                <a:cubicBezTo>
                  <a:pt x="765485" y="373939"/>
                  <a:pt x="804670" y="394179"/>
                  <a:pt x="829221" y="404701"/>
                </a:cubicBezTo>
                <a:cubicBezTo>
                  <a:pt x="841033" y="409763"/>
                  <a:pt x="853275" y="414003"/>
                  <a:pt x="865797" y="416893"/>
                </a:cubicBezTo>
                <a:cubicBezTo>
                  <a:pt x="1066609" y="463234"/>
                  <a:pt x="911525" y="424099"/>
                  <a:pt x="1073061" y="453469"/>
                </a:cubicBezTo>
                <a:cubicBezTo>
                  <a:pt x="1089547" y="456466"/>
                  <a:pt x="1105472" y="462026"/>
                  <a:pt x="1121829" y="465661"/>
                </a:cubicBezTo>
                <a:cubicBezTo>
                  <a:pt x="1142058" y="470156"/>
                  <a:pt x="1162685" y="472827"/>
                  <a:pt x="1182789" y="477853"/>
                </a:cubicBezTo>
                <a:cubicBezTo>
                  <a:pt x="1252429" y="495263"/>
                  <a:pt x="1184514" y="487034"/>
                  <a:pt x="1268133" y="502237"/>
                </a:cubicBezTo>
                <a:cubicBezTo>
                  <a:pt x="1296406" y="507378"/>
                  <a:pt x="1325029" y="510365"/>
                  <a:pt x="1353477" y="514429"/>
                </a:cubicBezTo>
                <a:lnTo>
                  <a:pt x="1499781" y="563197"/>
                </a:lnTo>
                <a:lnTo>
                  <a:pt x="1536357" y="575389"/>
                </a:lnTo>
                <a:cubicBezTo>
                  <a:pt x="1548549" y="579453"/>
                  <a:pt x="1562240" y="580452"/>
                  <a:pt x="1572933" y="587581"/>
                </a:cubicBezTo>
                <a:cubicBezTo>
                  <a:pt x="1585125" y="595709"/>
                  <a:pt x="1596119" y="606014"/>
                  <a:pt x="1609509" y="611965"/>
                </a:cubicBezTo>
                <a:cubicBezTo>
                  <a:pt x="1632997" y="622404"/>
                  <a:pt x="1658277" y="628221"/>
                  <a:pt x="1682661" y="636349"/>
                </a:cubicBezTo>
                <a:lnTo>
                  <a:pt x="1719237" y="648541"/>
                </a:lnTo>
                <a:cubicBezTo>
                  <a:pt x="1735493" y="672925"/>
                  <a:pt x="1758738" y="693891"/>
                  <a:pt x="1768005" y="721693"/>
                </a:cubicBezTo>
                <a:cubicBezTo>
                  <a:pt x="1772069" y="733885"/>
                  <a:pt x="1771110" y="749182"/>
                  <a:pt x="1780197" y="758269"/>
                </a:cubicBezTo>
                <a:cubicBezTo>
                  <a:pt x="1789284" y="767356"/>
                  <a:pt x="1804581" y="766397"/>
                  <a:pt x="1816773" y="770461"/>
                </a:cubicBezTo>
                <a:cubicBezTo>
                  <a:pt x="1824901" y="758269"/>
                  <a:pt x="1840492" y="748523"/>
                  <a:pt x="1841157" y="733885"/>
                </a:cubicBezTo>
                <a:cubicBezTo>
                  <a:pt x="1844130" y="668484"/>
                  <a:pt x="1836413" y="517466"/>
                  <a:pt x="1816773" y="429085"/>
                </a:cubicBezTo>
                <a:cubicBezTo>
                  <a:pt x="1813985" y="416540"/>
                  <a:pt x="1805648" y="405316"/>
                  <a:pt x="1804581" y="392509"/>
                </a:cubicBezTo>
                <a:cubicBezTo>
                  <a:pt x="1801544" y="356059"/>
                  <a:pt x="1804581" y="319357"/>
                  <a:pt x="1804581" y="282781"/>
                </a:cubicBezTo>
              </a:path>
            </a:pathLst>
          </a:custGeom>
          <a:solidFill>
            <a:srgbClr val="00B050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1342391" y="4063935"/>
            <a:ext cx="1612649" cy="1004685"/>
          </a:xfrm>
          <a:custGeom>
            <a:avLst/>
            <a:gdLst>
              <a:gd name="connsiteX0" fmla="*/ 332489 w 1612649"/>
              <a:gd name="connsiteY0" fmla="*/ 120209 h 1004685"/>
              <a:gd name="connsiteX1" fmla="*/ 186185 w 1612649"/>
              <a:gd name="connsiteY1" fmla="*/ 156785 h 1004685"/>
              <a:gd name="connsiteX2" fmla="*/ 113033 w 1612649"/>
              <a:gd name="connsiteY2" fmla="*/ 229937 h 1004685"/>
              <a:gd name="connsiteX3" fmla="*/ 39881 w 1612649"/>
              <a:gd name="connsiteY3" fmla="*/ 290897 h 1004685"/>
              <a:gd name="connsiteX4" fmla="*/ 27689 w 1612649"/>
              <a:gd name="connsiteY4" fmla="*/ 327473 h 1004685"/>
              <a:gd name="connsiteX5" fmla="*/ 3305 w 1612649"/>
              <a:gd name="connsiteY5" fmla="*/ 364049 h 1004685"/>
              <a:gd name="connsiteX6" fmla="*/ 15497 w 1612649"/>
              <a:gd name="connsiteY6" fmla="*/ 522545 h 1004685"/>
              <a:gd name="connsiteX7" fmla="*/ 27689 w 1612649"/>
              <a:gd name="connsiteY7" fmla="*/ 559121 h 1004685"/>
              <a:gd name="connsiteX8" fmla="*/ 64265 w 1612649"/>
              <a:gd name="connsiteY8" fmla="*/ 583505 h 1004685"/>
              <a:gd name="connsiteX9" fmla="*/ 88649 w 1612649"/>
              <a:gd name="connsiteY9" fmla="*/ 620081 h 1004685"/>
              <a:gd name="connsiteX10" fmla="*/ 113033 w 1612649"/>
              <a:gd name="connsiteY10" fmla="*/ 851729 h 1004685"/>
              <a:gd name="connsiteX11" fmla="*/ 149609 w 1612649"/>
              <a:gd name="connsiteY11" fmla="*/ 924881 h 1004685"/>
              <a:gd name="connsiteX12" fmla="*/ 161801 w 1612649"/>
              <a:gd name="connsiteY12" fmla="*/ 961457 h 1004685"/>
              <a:gd name="connsiteX13" fmla="*/ 234953 w 1612649"/>
              <a:gd name="connsiteY13" fmla="*/ 998033 h 1004685"/>
              <a:gd name="connsiteX14" fmla="*/ 405641 w 1612649"/>
              <a:gd name="connsiteY14" fmla="*/ 985841 h 1004685"/>
              <a:gd name="connsiteX15" fmla="*/ 478793 w 1612649"/>
              <a:gd name="connsiteY15" fmla="*/ 912689 h 1004685"/>
              <a:gd name="connsiteX16" fmla="*/ 515369 w 1612649"/>
              <a:gd name="connsiteY16" fmla="*/ 790769 h 1004685"/>
              <a:gd name="connsiteX17" fmla="*/ 539753 w 1612649"/>
              <a:gd name="connsiteY17" fmla="*/ 754193 h 1004685"/>
              <a:gd name="connsiteX18" fmla="*/ 551945 w 1612649"/>
              <a:gd name="connsiteY18" fmla="*/ 717617 h 1004685"/>
              <a:gd name="connsiteX19" fmla="*/ 673865 w 1612649"/>
              <a:gd name="connsiteY19" fmla="*/ 656657 h 1004685"/>
              <a:gd name="connsiteX20" fmla="*/ 747017 w 1612649"/>
              <a:gd name="connsiteY20" fmla="*/ 620081 h 1004685"/>
              <a:gd name="connsiteX21" fmla="*/ 820169 w 1612649"/>
              <a:gd name="connsiteY21" fmla="*/ 583505 h 1004685"/>
              <a:gd name="connsiteX22" fmla="*/ 1222505 w 1612649"/>
              <a:gd name="connsiteY22" fmla="*/ 583505 h 1004685"/>
              <a:gd name="connsiteX23" fmla="*/ 1271273 w 1612649"/>
              <a:gd name="connsiteY23" fmla="*/ 546929 h 1004685"/>
              <a:gd name="connsiteX24" fmla="*/ 1320041 w 1612649"/>
              <a:gd name="connsiteY24" fmla="*/ 534737 h 1004685"/>
              <a:gd name="connsiteX25" fmla="*/ 1393193 w 1612649"/>
              <a:gd name="connsiteY25" fmla="*/ 498161 h 1004685"/>
              <a:gd name="connsiteX26" fmla="*/ 1417577 w 1612649"/>
              <a:gd name="connsiteY26" fmla="*/ 461585 h 1004685"/>
              <a:gd name="connsiteX27" fmla="*/ 1441961 w 1612649"/>
              <a:gd name="connsiteY27" fmla="*/ 388433 h 1004685"/>
              <a:gd name="connsiteX28" fmla="*/ 1466345 w 1612649"/>
              <a:gd name="connsiteY28" fmla="*/ 351857 h 1004685"/>
              <a:gd name="connsiteX29" fmla="*/ 1539497 w 1612649"/>
              <a:gd name="connsiteY29" fmla="*/ 290897 h 1004685"/>
              <a:gd name="connsiteX30" fmla="*/ 1588265 w 1612649"/>
              <a:gd name="connsiteY30" fmla="*/ 278705 h 1004685"/>
              <a:gd name="connsiteX31" fmla="*/ 1588265 w 1612649"/>
              <a:gd name="connsiteY31" fmla="*/ 205553 h 1004685"/>
              <a:gd name="connsiteX32" fmla="*/ 1551689 w 1612649"/>
              <a:gd name="connsiteY32" fmla="*/ 193361 h 1004685"/>
              <a:gd name="connsiteX33" fmla="*/ 1515113 w 1612649"/>
              <a:gd name="connsiteY33" fmla="*/ 168977 h 1004685"/>
              <a:gd name="connsiteX34" fmla="*/ 1478537 w 1612649"/>
              <a:gd name="connsiteY34" fmla="*/ 156785 h 1004685"/>
              <a:gd name="connsiteX35" fmla="*/ 1441961 w 1612649"/>
              <a:gd name="connsiteY35" fmla="*/ 132401 h 1004685"/>
              <a:gd name="connsiteX36" fmla="*/ 1381001 w 1612649"/>
              <a:gd name="connsiteY36" fmla="*/ 120209 h 1004685"/>
              <a:gd name="connsiteX37" fmla="*/ 1344425 w 1612649"/>
              <a:gd name="connsiteY37" fmla="*/ 95825 h 1004685"/>
              <a:gd name="connsiteX38" fmla="*/ 1100585 w 1612649"/>
              <a:gd name="connsiteY38" fmla="*/ 71441 h 1004685"/>
              <a:gd name="connsiteX39" fmla="*/ 990857 w 1612649"/>
              <a:gd name="connsiteY39" fmla="*/ 95825 h 1004685"/>
              <a:gd name="connsiteX40" fmla="*/ 771401 w 1612649"/>
              <a:gd name="connsiteY40" fmla="*/ 108017 h 1004685"/>
              <a:gd name="connsiteX41" fmla="*/ 551945 w 1612649"/>
              <a:gd name="connsiteY41" fmla="*/ 108017 h 1004685"/>
              <a:gd name="connsiteX42" fmla="*/ 539753 w 1612649"/>
              <a:gd name="connsiteY42" fmla="*/ 71441 h 1004685"/>
              <a:gd name="connsiteX43" fmla="*/ 344681 w 1612649"/>
              <a:gd name="connsiteY43" fmla="*/ 95825 h 1004685"/>
              <a:gd name="connsiteX44" fmla="*/ 308105 w 1612649"/>
              <a:gd name="connsiteY44" fmla="*/ 108017 h 1004685"/>
              <a:gd name="connsiteX45" fmla="*/ 259337 w 1612649"/>
              <a:gd name="connsiteY45" fmla="*/ 132401 h 1004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612649" h="1004685">
                <a:moveTo>
                  <a:pt x="332489" y="120209"/>
                </a:moveTo>
                <a:cubicBezTo>
                  <a:pt x="295924" y="126303"/>
                  <a:pt x="218386" y="135317"/>
                  <a:pt x="186185" y="156785"/>
                </a:cubicBezTo>
                <a:cubicBezTo>
                  <a:pt x="157492" y="175913"/>
                  <a:pt x="141726" y="210809"/>
                  <a:pt x="113033" y="229937"/>
                </a:cubicBezTo>
                <a:cubicBezTo>
                  <a:pt x="62111" y="263885"/>
                  <a:pt x="86818" y="243960"/>
                  <a:pt x="39881" y="290897"/>
                </a:cubicBezTo>
                <a:cubicBezTo>
                  <a:pt x="35817" y="303089"/>
                  <a:pt x="33436" y="315978"/>
                  <a:pt x="27689" y="327473"/>
                </a:cubicBezTo>
                <a:cubicBezTo>
                  <a:pt x="21136" y="340579"/>
                  <a:pt x="4219" y="349425"/>
                  <a:pt x="3305" y="364049"/>
                </a:cubicBezTo>
                <a:cubicBezTo>
                  <a:pt x="0" y="416934"/>
                  <a:pt x="8925" y="469966"/>
                  <a:pt x="15497" y="522545"/>
                </a:cubicBezTo>
                <a:cubicBezTo>
                  <a:pt x="17091" y="535297"/>
                  <a:pt x="19661" y="549086"/>
                  <a:pt x="27689" y="559121"/>
                </a:cubicBezTo>
                <a:cubicBezTo>
                  <a:pt x="36843" y="570563"/>
                  <a:pt x="52073" y="575377"/>
                  <a:pt x="64265" y="583505"/>
                </a:cubicBezTo>
                <a:cubicBezTo>
                  <a:pt x="72393" y="595697"/>
                  <a:pt x="82096" y="606975"/>
                  <a:pt x="88649" y="620081"/>
                </a:cubicBezTo>
                <a:cubicBezTo>
                  <a:pt x="119292" y="681368"/>
                  <a:pt x="110945" y="831895"/>
                  <a:pt x="113033" y="851729"/>
                </a:cubicBezTo>
                <a:cubicBezTo>
                  <a:pt x="117119" y="890546"/>
                  <a:pt x="132622" y="890906"/>
                  <a:pt x="149609" y="924881"/>
                </a:cubicBezTo>
                <a:cubicBezTo>
                  <a:pt x="155356" y="936376"/>
                  <a:pt x="153773" y="951422"/>
                  <a:pt x="161801" y="961457"/>
                </a:cubicBezTo>
                <a:cubicBezTo>
                  <a:pt x="178990" y="982943"/>
                  <a:pt x="210858" y="990001"/>
                  <a:pt x="234953" y="998033"/>
                </a:cubicBezTo>
                <a:cubicBezTo>
                  <a:pt x="291849" y="993969"/>
                  <a:pt x="351802" y="1004685"/>
                  <a:pt x="405641" y="985841"/>
                </a:cubicBezTo>
                <a:cubicBezTo>
                  <a:pt x="438189" y="974449"/>
                  <a:pt x="478793" y="912689"/>
                  <a:pt x="478793" y="912689"/>
                </a:cubicBezTo>
                <a:cubicBezTo>
                  <a:pt x="485608" y="885427"/>
                  <a:pt x="503496" y="808579"/>
                  <a:pt x="515369" y="790769"/>
                </a:cubicBezTo>
                <a:cubicBezTo>
                  <a:pt x="523497" y="778577"/>
                  <a:pt x="533200" y="767299"/>
                  <a:pt x="539753" y="754193"/>
                </a:cubicBezTo>
                <a:cubicBezTo>
                  <a:pt x="545500" y="742698"/>
                  <a:pt x="542858" y="726704"/>
                  <a:pt x="551945" y="717617"/>
                </a:cubicBezTo>
                <a:cubicBezTo>
                  <a:pt x="600331" y="669231"/>
                  <a:pt x="618799" y="670424"/>
                  <a:pt x="673865" y="656657"/>
                </a:cubicBezTo>
                <a:cubicBezTo>
                  <a:pt x="778687" y="586776"/>
                  <a:pt x="646063" y="670558"/>
                  <a:pt x="747017" y="620081"/>
                </a:cubicBezTo>
                <a:cubicBezTo>
                  <a:pt x="841555" y="572812"/>
                  <a:pt x="728234" y="614150"/>
                  <a:pt x="820169" y="583505"/>
                </a:cubicBezTo>
                <a:cubicBezTo>
                  <a:pt x="957314" y="592648"/>
                  <a:pt x="1084557" y="608587"/>
                  <a:pt x="1222505" y="583505"/>
                </a:cubicBezTo>
                <a:cubicBezTo>
                  <a:pt x="1242497" y="579870"/>
                  <a:pt x="1253098" y="556016"/>
                  <a:pt x="1271273" y="546929"/>
                </a:cubicBezTo>
                <a:cubicBezTo>
                  <a:pt x="1286260" y="539435"/>
                  <a:pt x="1303929" y="539340"/>
                  <a:pt x="1320041" y="534737"/>
                </a:cubicBezTo>
                <a:cubicBezTo>
                  <a:pt x="1364208" y="522118"/>
                  <a:pt x="1353118" y="524878"/>
                  <a:pt x="1393193" y="498161"/>
                </a:cubicBezTo>
                <a:cubicBezTo>
                  <a:pt x="1401321" y="485969"/>
                  <a:pt x="1411626" y="474975"/>
                  <a:pt x="1417577" y="461585"/>
                </a:cubicBezTo>
                <a:cubicBezTo>
                  <a:pt x="1428016" y="438097"/>
                  <a:pt x="1427704" y="409819"/>
                  <a:pt x="1441961" y="388433"/>
                </a:cubicBezTo>
                <a:cubicBezTo>
                  <a:pt x="1450089" y="376241"/>
                  <a:pt x="1456964" y="363114"/>
                  <a:pt x="1466345" y="351857"/>
                </a:cubicBezTo>
                <a:cubicBezTo>
                  <a:pt x="1482619" y="332328"/>
                  <a:pt x="1514633" y="301553"/>
                  <a:pt x="1539497" y="290897"/>
                </a:cubicBezTo>
                <a:cubicBezTo>
                  <a:pt x="1554898" y="284296"/>
                  <a:pt x="1572009" y="282769"/>
                  <a:pt x="1588265" y="278705"/>
                </a:cubicBezTo>
                <a:cubicBezTo>
                  <a:pt x="1596393" y="254321"/>
                  <a:pt x="1612649" y="229937"/>
                  <a:pt x="1588265" y="205553"/>
                </a:cubicBezTo>
                <a:cubicBezTo>
                  <a:pt x="1579178" y="196466"/>
                  <a:pt x="1563184" y="199108"/>
                  <a:pt x="1551689" y="193361"/>
                </a:cubicBezTo>
                <a:cubicBezTo>
                  <a:pt x="1538583" y="186808"/>
                  <a:pt x="1528219" y="175530"/>
                  <a:pt x="1515113" y="168977"/>
                </a:cubicBezTo>
                <a:cubicBezTo>
                  <a:pt x="1503618" y="163230"/>
                  <a:pt x="1490032" y="162532"/>
                  <a:pt x="1478537" y="156785"/>
                </a:cubicBezTo>
                <a:cubicBezTo>
                  <a:pt x="1465431" y="150232"/>
                  <a:pt x="1455681" y="137546"/>
                  <a:pt x="1441961" y="132401"/>
                </a:cubicBezTo>
                <a:cubicBezTo>
                  <a:pt x="1422558" y="125125"/>
                  <a:pt x="1401321" y="124273"/>
                  <a:pt x="1381001" y="120209"/>
                </a:cubicBezTo>
                <a:cubicBezTo>
                  <a:pt x="1368809" y="112081"/>
                  <a:pt x="1354786" y="106186"/>
                  <a:pt x="1344425" y="95825"/>
                </a:cubicBezTo>
                <a:cubicBezTo>
                  <a:pt x="1248600" y="0"/>
                  <a:pt x="1488676" y="49880"/>
                  <a:pt x="1100585" y="71441"/>
                </a:cubicBezTo>
                <a:cubicBezTo>
                  <a:pt x="1075101" y="77812"/>
                  <a:pt x="1014590" y="93761"/>
                  <a:pt x="990857" y="95825"/>
                </a:cubicBezTo>
                <a:cubicBezTo>
                  <a:pt x="917868" y="102172"/>
                  <a:pt x="844553" y="103953"/>
                  <a:pt x="771401" y="108017"/>
                </a:cubicBezTo>
                <a:cubicBezTo>
                  <a:pt x="690819" y="121447"/>
                  <a:pt x="642034" y="135737"/>
                  <a:pt x="551945" y="108017"/>
                </a:cubicBezTo>
                <a:cubicBezTo>
                  <a:pt x="539662" y="104238"/>
                  <a:pt x="543817" y="83633"/>
                  <a:pt x="539753" y="71441"/>
                </a:cubicBezTo>
                <a:cubicBezTo>
                  <a:pt x="456472" y="79012"/>
                  <a:pt x="416665" y="77829"/>
                  <a:pt x="344681" y="95825"/>
                </a:cubicBezTo>
                <a:cubicBezTo>
                  <a:pt x="332213" y="98942"/>
                  <a:pt x="319600" y="102270"/>
                  <a:pt x="308105" y="108017"/>
                </a:cubicBezTo>
                <a:cubicBezTo>
                  <a:pt x="254828" y="134655"/>
                  <a:pt x="289876" y="132401"/>
                  <a:pt x="259337" y="132401"/>
                </a:cubicBezTo>
              </a:path>
            </a:pathLst>
          </a:custGeom>
          <a:solidFill>
            <a:srgbClr val="A40C58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5966464" y="4254499"/>
            <a:ext cx="1499822" cy="787730"/>
          </a:xfrm>
          <a:custGeom>
            <a:avLst/>
            <a:gdLst>
              <a:gd name="connsiteX0" fmla="*/ 1316736 w 1499822"/>
              <a:gd name="connsiteY0" fmla="*/ 197869 h 787730"/>
              <a:gd name="connsiteX1" fmla="*/ 1280160 w 1499822"/>
              <a:gd name="connsiteY1" fmla="*/ 173485 h 787730"/>
              <a:gd name="connsiteX2" fmla="*/ 1207008 w 1499822"/>
              <a:gd name="connsiteY2" fmla="*/ 149101 h 787730"/>
              <a:gd name="connsiteX3" fmla="*/ 1170432 w 1499822"/>
              <a:gd name="connsiteY3" fmla="*/ 136909 h 787730"/>
              <a:gd name="connsiteX4" fmla="*/ 1109472 w 1499822"/>
              <a:gd name="connsiteY4" fmla="*/ 124717 h 787730"/>
              <a:gd name="connsiteX5" fmla="*/ 1060704 w 1499822"/>
              <a:gd name="connsiteY5" fmla="*/ 112525 h 787730"/>
              <a:gd name="connsiteX6" fmla="*/ 987552 w 1499822"/>
              <a:gd name="connsiteY6" fmla="*/ 88141 h 787730"/>
              <a:gd name="connsiteX7" fmla="*/ 926592 w 1499822"/>
              <a:gd name="connsiteY7" fmla="*/ 75949 h 787730"/>
              <a:gd name="connsiteX8" fmla="*/ 890016 w 1499822"/>
              <a:gd name="connsiteY8" fmla="*/ 51565 h 787730"/>
              <a:gd name="connsiteX9" fmla="*/ 853440 w 1499822"/>
              <a:gd name="connsiteY9" fmla="*/ 39373 h 787730"/>
              <a:gd name="connsiteX10" fmla="*/ 268224 w 1499822"/>
              <a:gd name="connsiteY10" fmla="*/ 27181 h 787730"/>
              <a:gd name="connsiteX11" fmla="*/ 48768 w 1499822"/>
              <a:gd name="connsiteY11" fmla="*/ 27181 h 787730"/>
              <a:gd name="connsiteX12" fmla="*/ 12192 w 1499822"/>
              <a:gd name="connsiteY12" fmla="*/ 161293 h 787730"/>
              <a:gd name="connsiteX13" fmla="*/ 0 w 1499822"/>
              <a:gd name="connsiteY13" fmla="*/ 197869 h 787730"/>
              <a:gd name="connsiteX14" fmla="*/ 12192 w 1499822"/>
              <a:gd name="connsiteY14" fmla="*/ 271021 h 787730"/>
              <a:gd name="connsiteX15" fmla="*/ 73152 w 1499822"/>
              <a:gd name="connsiteY15" fmla="*/ 319789 h 787730"/>
              <a:gd name="connsiteX16" fmla="*/ 109728 w 1499822"/>
              <a:gd name="connsiteY16" fmla="*/ 344173 h 787730"/>
              <a:gd name="connsiteX17" fmla="*/ 146304 w 1499822"/>
              <a:gd name="connsiteY17" fmla="*/ 356365 h 787730"/>
              <a:gd name="connsiteX18" fmla="*/ 182880 w 1499822"/>
              <a:gd name="connsiteY18" fmla="*/ 380749 h 787730"/>
              <a:gd name="connsiteX19" fmla="*/ 219456 w 1499822"/>
              <a:gd name="connsiteY19" fmla="*/ 392941 h 787730"/>
              <a:gd name="connsiteX20" fmla="*/ 256032 w 1499822"/>
              <a:gd name="connsiteY20" fmla="*/ 417325 h 787730"/>
              <a:gd name="connsiteX21" fmla="*/ 414528 w 1499822"/>
              <a:gd name="connsiteY21" fmla="*/ 441709 h 787730"/>
              <a:gd name="connsiteX22" fmla="*/ 597408 w 1499822"/>
              <a:gd name="connsiteY22" fmla="*/ 453901 h 787730"/>
              <a:gd name="connsiteX23" fmla="*/ 670560 w 1499822"/>
              <a:gd name="connsiteY23" fmla="*/ 478285 h 787730"/>
              <a:gd name="connsiteX24" fmla="*/ 719328 w 1499822"/>
              <a:gd name="connsiteY24" fmla="*/ 490477 h 787730"/>
              <a:gd name="connsiteX25" fmla="*/ 792480 w 1499822"/>
              <a:gd name="connsiteY25" fmla="*/ 514861 h 787730"/>
              <a:gd name="connsiteX26" fmla="*/ 865632 w 1499822"/>
              <a:gd name="connsiteY26" fmla="*/ 563629 h 787730"/>
              <a:gd name="connsiteX27" fmla="*/ 950976 w 1499822"/>
              <a:gd name="connsiteY27" fmla="*/ 612397 h 787730"/>
              <a:gd name="connsiteX28" fmla="*/ 987552 w 1499822"/>
              <a:gd name="connsiteY28" fmla="*/ 624589 h 787730"/>
              <a:gd name="connsiteX29" fmla="*/ 1085088 w 1499822"/>
              <a:gd name="connsiteY29" fmla="*/ 648973 h 787730"/>
              <a:gd name="connsiteX30" fmla="*/ 1121664 w 1499822"/>
              <a:gd name="connsiteY30" fmla="*/ 673357 h 787730"/>
              <a:gd name="connsiteX31" fmla="*/ 1194816 w 1499822"/>
              <a:gd name="connsiteY31" fmla="*/ 697741 h 787730"/>
              <a:gd name="connsiteX32" fmla="*/ 1267968 w 1499822"/>
              <a:gd name="connsiteY32" fmla="*/ 734317 h 787730"/>
              <a:gd name="connsiteX33" fmla="*/ 1316736 w 1499822"/>
              <a:gd name="connsiteY33" fmla="*/ 783085 h 787730"/>
              <a:gd name="connsiteX34" fmla="*/ 1389888 w 1499822"/>
              <a:gd name="connsiteY34" fmla="*/ 758701 h 787730"/>
              <a:gd name="connsiteX35" fmla="*/ 1414272 w 1499822"/>
              <a:gd name="connsiteY35" fmla="*/ 722125 h 787730"/>
              <a:gd name="connsiteX36" fmla="*/ 1475232 w 1499822"/>
              <a:gd name="connsiteY36" fmla="*/ 661165 h 787730"/>
              <a:gd name="connsiteX37" fmla="*/ 1475232 w 1499822"/>
              <a:gd name="connsiteY37" fmla="*/ 429517 h 787730"/>
              <a:gd name="connsiteX38" fmla="*/ 1402080 w 1499822"/>
              <a:gd name="connsiteY38" fmla="*/ 368557 h 787730"/>
              <a:gd name="connsiteX39" fmla="*/ 1377696 w 1499822"/>
              <a:gd name="connsiteY39" fmla="*/ 331981 h 787730"/>
              <a:gd name="connsiteX40" fmla="*/ 1341120 w 1499822"/>
              <a:gd name="connsiteY40" fmla="*/ 319789 h 787730"/>
              <a:gd name="connsiteX41" fmla="*/ 1328928 w 1499822"/>
              <a:gd name="connsiteY41" fmla="*/ 283213 h 787730"/>
              <a:gd name="connsiteX42" fmla="*/ 1316736 w 1499822"/>
              <a:gd name="connsiteY42" fmla="*/ 222253 h 787730"/>
              <a:gd name="connsiteX43" fmla="*/ 1280160 w 1499822"/>
              <a:gd name="connsiteY43" fmla="*/ 210061 h 787730"/>
              <a:gd name="connsiteX44" fmla="*/ 1243584 w 1499822"/>
              <a:gd name="connsiteY44" fmla="*/ 185677 h 787730"/>
              <a:gd name="connsiteX45" fmla="*/ 1170432 w 1499822"/>
              <a:gd name="connsiteY45" fmla="*/ 149101 h 787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499822" h="787730">
                <a:moveTo>
                  <a:pt x="1316736" y="197869"/>
                </a:moveTo>
                <a:cubicBezTo>
                  <a:pt x="1304544" y="189741"/>
                  <a:pt x="1293550" y="179436"/>
                  <a:pt x="1280160" y="173485"/>
                </a:cubicBezTo>
                <a:cubicBezTo>
                  <a:pt x="1256672" y="163046"/>
                  <a:pt x="1231392" y="157229"/>
                  <a:pt x="1207008" y="149101"/>
                </a:cubicBezTo>
                <a:cubicBezTo>
                  <a:pt x="1194816" y="145037"/>
                  <a:pt x="1183034" y="139429"/>
                  <a:pt x="1170432" y="136909"/>
                </a:cubicBezTo>
                <a:cubicBezTo>
                  <a:pt x="1150112" y="132845"/>
                  <a:pt x="1129701" y="129212"/>
                  <a:pt x="1109472" y="124717"/>
                </a:cubicBezTo>
                <a:cubicBezTo>
                  <a:pt x="1093115" y="121082"/>
                  <a:pt x="1076754" y="117340"/>
                  <a:pt x="1060704" y="112525"/>
                </a:cubicBezTo>
                <a:cubicBezTo>
                  <a:pt x="1036085" y="105139"/>
                  <a:pt x="1012756" y="93182"/>
                  <a:pt x="987552" y="88141"/>
                </a:cubicBezTo>
                <a:lnTo>
                  <a:pt x="926592" y="75949"/>
                </a:lnTo>
                <a:cubicBezTo>
                  <a:pt x="914400" y="67821"/>
                  <a:pt x="903122" y="58118"/>
                  <a:pt x="890016" y="51565"/>
                </a:cubicBezTo>
                <a:cubicBezTo>
                  <a:pt x="878521" y="45818"/>
                  <a:pt x="866282" y="39877"/>
                  <a:pt x="853440" y="39373"/>
                </a:cubicBezTo>
                <a:cubicBezTo>
                  <a:pt x="658476" y="31727"/>
                  <a:pt x="463296" y="31245"/>
                  <a:pt x="268224" y="27181"/>
                </a:cubicBezTo>
                <a:cubicBezTo>
                  <a:pt x="237399" y="24098"/>
                  <a:pt x="87598" y="0"/>
                  <a:pt x="48768" y="27181"/>
                </a:cubicBezTo>
                <a:cubicBezTo>
                  <a:pt x="32916" y="38277"/>
                  <a:pt x="17263" y="141010"/>
                  <a:pt x="12192" y="161293"/>
                </a:cubicBezTo>
                <a:cubicBezTo>
                  <a:pt x="9075" y="173761"/>
                  <a:pt x="4064" y="185677"/>
                  <a:pt x="0" y="197869"/>
                </a:cubicBezTo>
                <a:cubicBezTo>
                  <a:pt x="4064" y="222253"/>
                  <a:pt x="4375" y="247569"/>
                  <a:pt x="12192" y="271021"/>
                </a:cubicBezTo>
                <a:cubicBezTo>
                  <a:pt x="28634" y="320347"/>
                  <a:pt x="35893" y="301159"/>
                  <a:pt x="73152" y="319789"/>
                </a:cubicBezTo>
                <a:cubicBezTo>
                  <a:pt x="86258" y="326342"/>
                  <a:pt x="96622" y="337620"/>
                  <a:pt x="109728" y="344173"/>
                </a:cubicBezTo>
                <a:cubicBezTo>
                  <a:pt x="121223" y="349920"/>
                  <a:pt x="134809" y="350618"/>
                  <a:pt x="146304" y="356365"/>
                </a:cubicBezTo>
                <a:cubicBezTo>
                  <a:pt x="159410" y="362918"/>
                  <a:pt x="169774" y="374196"/>
                  <a:pt x="182880" y="380749"/>
                </a:cubicBezTo>
                <a:cubicBezTo>
                  <a:pt x="194375" y="386496"/>
                  <a:pt x="207961" y="387194"/>
                  <a:pt x="219456" y="392941"/>
                </a:cubicBezTo>
                <a:cubicBezTo>
                  <a:pt x="232562" y="399494"/>
                  <a:pt x="242564" y="411553"/>
                  <a:pt x="256032" y="417325"/>
                </a:cubicBezTo>
                <a:cubicBezTo>
                  <a:pt x="292181" y="432817"/>
                  <a:pt x="394273" y="440021"/>
                  <a:pt x="414528" y="441709"/>
                </a:cubicBezTo>
                <a:cubicBezTo>
                  <a:pt x="475412" y="446783"/>
                  <a:pt x="536448" y="449837"/>
                  <a:pt x="597408" y="453901"/>
                </a:cubicBezTo>
                <a:cubicBezTo>
                  <a:pt x="621792" y="462029"/>
                  <a:pt x="645624" y="472051"/>
                  <a:pt x="670560" y="478285"/>
                </a:cubicBezTo>
                <a:cubicBezTo>
                  <a:pt x="686816" y="482349"/>
                  <a:pt x="703278" y="485662"/>
                  <a:pt x="719328" y="490477"/>
                </a:cubicBezTo>
                <a:cubicBezTo>
                  <a:pt x="743947" y="497863"/>
                  <a:pt x="771094" y="500604"/>
                  <a:pt x="792480" y="514861"/>
                </a:cubicBezTo>
                <a:lnTo>
                  <a:pt x="865632" y="563629"/>
                </a:lnTo>
                <a:cubicBezTo>
                  <a:pt x="902365" y="588118"/>
                  <a:pt x="907664" y="593835"/>
                  <a:pt x="950976" y="612397"/>
                </a:cubicBezTo>
                <a:cubicBezTo>
                  <a:pt x="962788" y="617459"/>
                  <a:pt x="975084" y="621472"/>
                  <a:pt x="987552" y="624589"/>
                </a:cubicBezTo>
                <a:cubicBezTo>
                  <a:pt x="1015375" y="631545"/>
                  <a:pt x="1057219" y="635038"/>
                  <a:pt x="1085088" y="648973"/>
                </a:cubicBezTo>
                <a:cubicBezTo>
                  <a:pt x="1098194" y="655526"/>
                  <a:pt x="1108274" y="667406"/>
                  <a:pt x="1121664" y="673357"/>
                </a:cubicBezTo>
                <a:cubicBezTo>
                  <a:pt x="1145152" y="683796"/>
                  <a:pt x="1173430" y="683484"/>
                  <a:pt x="1194816" y="697741"/>
                </a:cubicBezTo>
                <a:cubicBezTo>
                  <a:pt x="1242085" y="729254"/>
                  <a:pt x="1217491" y="717491"/>
                  <a:pt x="1267968" y="734317"/>
                </a:cubicBezTo>
                <a:cubicBezTo>
                  <a:pt x="1277257" y="762184"/>
                  <a:pt x="1274935" y="787730"/>
                  <a:pt x="1316736" y="783085"/>
                </a:cubicBezTo>
                <a:cubicBezTo>
                  <a:pt x="1342282" y="780247"/>
                  <a:pt x="1389888" y="758701"/>
                  <a:pt x="1389888" y="758701"/>
                </a:cubicBezTo>
                <a:cubicBezTo>
                  <a:pt x="1398016" y="746509"/>
                  <a:pt x="1403911" y="732486"/>
                  <a:pt x="1414272" y="722125"/>
                </a:cubicBezTo>
                <a:cubicBezTo>
                  <a:pt x="1495552" y="640845"/>
                  <a:pt x="1410208" y="758701"/>
                  <a:pt x="1475232" y="661165"/>
                </a:cubicBezTo>
                <a:cubicBezTo>
                  <a:pt x="1484063" y="581686"/>
                  <a:pt x="1499822" y="509433"/>
                  <a:pt x="1475232" y="429517"/>
                </a:cubicBezTo>
                <a:cubicBezTo>
                  <a:pt x="1469176" y="409834"/>
                  <a:pt x="1418260" y="379344"/>
                  <a:pt x="1402080" y="368557"/>
                </a:cubicBezTo>
                <a:cubicBezTo>
                  <a:pt x="1393952" y="356365"/>
                  <a:pt x="1389138" y="341135"/>
                  <a:pt x="1377696" y="331981"/>
                </a:cubicBezTo>
                <a:cubicBezTo>
                  <a:pt x="1367661" y="323953"/>
                  <a:pt x="1350207" y="328876"/>
                  <a:pt x="1341120" y="319789"/>
                </a:cubicBezTo>
                <a:cubicBezTo>
                  <a:pt x="1332033" y="310702"/>
                  <a:pt x="1332045" y="295681"/>
                  <a:pt x="1328928" y="283213"/>
                </a:cubicBezTo>
                <a:cubicBezTo>
                  <a:pt x="1323902" y="263109"/>
                  <a:pt x="1328231" y="239495"/>
                  <a:pt x="1316736" y="222253"/>
                </a:cubicBezTo>
                <a:cubicBezTo>
                  <a:pt x="1309607" y="211560"/>
                  <a:pt x="1291655" y="215808"/>
                  <a:pt x="1280160" y="210061"/>
                </a:cubicBezTo>
                <a:cubicBezTo>
                  <a:pt x="1267054" y="203508"/>
                  <a:pt x="1255776" y="193805"/>
                  <a:pt x="1243584" y="185677"/>
                </a:cubicBezTo>
                <a:cubicBezTo>
                  <a:pt x="1224966" y="129824"/>
                  <a:pt x="1244243" y="149101"/>
                  <a:pt x="1170432" y="149101"/>
                </a:cubicBezTo>
              </a:path>
            </a:pathLst>
          </a:custGeom>
          <a:solidFill>
            <a:srgbClr val="A40C58"/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971600" y="764704"/>
            <a:ext cx="7056784" cy="504056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Равнобедренный треугольник 29"/>
          <p:cNvSpPr/>
          <p:nvPr/>
        </p:nvSpPr>
        <p:spPr>
          <a:xfrm>
            <a:off x="4427984" y="2708920"/>
            <a:ext cx="504056" cy="936104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Равнобедренный треугольник 31"/>
          <p:cNvSpPr/>
          <p:nvPr/>
        </p:nvSpPr>
        <p:spPr>
          <a:xfrm>
            <a:off x="1979712" y="2492896"/>
            <a:ext cx="648072" cy="122413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Равнобедренный треугольник 30"/>
          <p:cNvSpPr/>
          <p:nvPr/>
        </p:nvSpPr>
        <p:spPr>
          <a:xfrm>
            <a:off x="1763688" y="4365104"/>
            <a:ext cx="648072" cy="86409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Равнобедренный треугольник 32"/>
          <p:cNvSpPr/>
          <p:nvPr/>
        </p:nvSpPr>
        <p:spPr>
          <a:xfrm>
            <a:off x="3203848" y="1340768"/>
            <a:ext cx="576064" cy="86409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5580112" y="1340768"/>
            <a:ext cx="504056" cy="86409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7020272" y="2708920"/>
            <a:ext cx="504056" cy="1152128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Равнобедренный треугольник 35"/>
          <p:cNvSpPr/>
          <p:nvPr/>
        </p:nvSpPr>
        <p:spPr>
          <a:xfrm>
            <a:off x="4211960" y="4221088"/>
            <a:ext cx="720080" cy="108012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Равнобедренный треугольник 36"/>
          <p:cNvSpPr/>
          <p:nvPr/>
        </p:nvSpPr>
        <p:spPr>
          <a:xfrm>
            <a:off x="6156176" y="4149080"/>
            <a:ext cx="720080" cy="1008112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>
            <a:off x="4499992" y="234888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>
            <a:off x="2123728" y="2204864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>
            <a:off x="3419872" y="1052736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508104" y="1052736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7020272" y="2492896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6300192" y="378904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4283968" y="3933056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1907704" y="4149080"/>
            <a:ext cx="432048" cy="43204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олилиния 45"/>
          <p:cNvSpPr/>
          <p:nvPr/>
        </p:nvSpPr>
        <p:spPr>
          <a:xfrm>
            <a:off x="3466365" y="1677307"/>
            <a:ext cx="2237874" cy="552771"/>
          </a:xfrm>
          <a:custGeom>
            <a:avLst/>
            <a:gdLst>
              <a:gd name="connsiteX0" fmla="*/ 152400 w 2237874"/>
              <a:gd name="connsiteY0" fmla="*/ 0 h 552771"/>
              <a:gd name="connsiteX1" fmla="*/ 1066800 w 2237874"/>
              <a:gd name="connsiteY1" fmla="*/ 48127 h 552771"/>
              <a:gd name="connsiteX2" fmla="*/ 1147011 w 2237874"/>
              <a:gd name="connsiteY2" fmla="*/ 64169 h 552771"/>
              <a:gd name="connsiteX3" fmla="*/ 1291390 w 2237874"/>
              <a:gd name="connsiteY3" fmla="*/ 96253 h 552771"/>
              <a:gd name="connsiteX4" fmla="*/ 2237874 w 2237874"/>
              <a:gd name="connsiteY4" fmla="*/ 112295 h 552771"/>
              <a:gd name="connsiteX5" fmla="*/ 2221832 w 2237874"/>
              <a:gd name="connsiteY5" fmla="*/ 160421 h 552771"/>
              <a:gd name="connsiteX6" fmla="*/ 2141621 w 2237874"/>
              <a:gd name="connsiteY6" fmla="*/ 224590 h 552771"/>
              <a:gd name="connsiteX7" fmla="*/ 2045368 w 2237874"/>
              <a:gd name="connsiteY7" fmla="*/ 256674 h 552771"/>
              <a:gd name="connsiteX8" fmla="*/ 1917032 w 2237874"/>
              <a:gd name="connsiteY8" fmla="*/ 288758 h 552771"/>
              <a:gd name="connsiteX9" fmla="*/ 1900990 w 2237874"/>
              <a:gd name="connsiteY9" fmla="*/ 336885 h 552771"/>
              <a:gd name="connsiteX10" fmla="*/ 1884947 w 2237874"/>
              <a:gd name="connsiteY10" fmla="*/ 513348 h 552771"/>
              <a:gd name="connsiteX11" fmla="*/ 1836821 w 2237874"/>
              <a:gd name="connsiteY11" fmla="*/ 545432 h 552771"/>
              <a:gd name="connsiteX12" fmla="*/ 1756611 w 2237874"/>
              <a:gd name="connsiteY12" fmla="*/ 529390 h 552771"/>
              <a:gd name="connsiteX13" fmla="*/ 1692442 w 2237874"/>
              <a:gd name="connsiteY13" fmla="*/ 336885 h 552771"/>
              <a:gd name="connsiteX14" fmla="*/ 1499937 w 2237874"/>
              <a:gd name="connsiteY14" fmla="*/ 320842 h 552771"/>
              <a:gd name="connsiteX15" fmla="*/ 1098884 w 2237874"/>
              <a:gd name="connsiteY15" fmla="*/ 288758 h 552771"/>
              <a:gd name="connsiteX16" fmla="*/ 890337 w 2237874"/>
              <a:gd name="connsiteY16" fmla="*/ 256674 h 552771"/>
              <a:gd name="connsiteX17" fmla="*/ 681790 w 2237874"/>
              <a:gd name="connsiteY17" fmla="*/ 224590 h 552771"/>
              <a:gd name="connsiteX18" fmla="*/ 601579 w 2237874"/>
              <a:gd name="connsiteY18" fmla="*/ 240632 h 552771"/>
              <a:gd name="connsiteX19" fmla="*/ 585537 w 2237874"/>
              <a:gd name="connsiteY19" fmla="*/ 433137 h 552771"/>
              <a:gd name="connsiteX20" fmla="*/ 553453 w 2237874"/>
              <a:gd name="connsiteY20" fmla="*/ 481264 h 552771"/>
              <a:gd name="connsiteX21" fmla="*/ 441158 w 2237874"/>
              <a:gd name="connsiteY21" fmla="*/ 224590 h 552771"/>
              <a:gd name="connsiteX22" fmla="*/ 393032 w 2237874"/>
              <a:gd name="connsiteY22" fmla="*/ 208548 h 552771"/>
              <a:gd name="connsiteX23" fmla="*/ 216568 w 2237874"/>
              <a:gd name="connsiteY23" fmla="*/ 192506 h 552771"/>
              <a:gd name="connsiteX24" fmla="*/ 200526 w 2237874"/>
              <a:gd name="connsiteY24" fmla="*/ 144379 h 552771"/>
              <a:gd name="connsiteX25" fmla="*/ 152400 w 2237874"/>
              <a:gd name="connsiteY25" fmla="*/ 48127 h 552771"/>
              <a:gd name="connsiteX26" fmla="*/ 152400 w 2237874"/>
              <a:gd name="connsiteY26" fmla="*/ 0 h 5527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237874" h="552771">
                <a:moveTo>
                  <a:pt x="152400" y="0"/>
                </a:moveTo>
                <a:cubicBezTo>
                  <a:pt x="304800" y="0"/>
                  <a:pt x="214840" y="31422"/>
                  <a:pt x="1066800" y="48127"/>
                </a:cubicBezTo>
                <a:cubicBezTo>
                  <a:pt x="1093537" y="53474"/>
                  <a:pt x="1120559" y="57556"/>
                  <a:pt x="1147011" y="64169"/>
                </a:cubicBezTo>
                <a:cubicBezTo>
                  <a:pt x="1219625" y="82322"/>
                  <a:pt x="1190709" y="93155"/>
                  <a:pt x="1291390" y="96253"/>
                </a:cubicBezTo>
                <a:cubicBezTo>
                  <a:pt x="1606781" y="105957"/>
                  <a:pt x="1922379" y="106948"/>
                  <a:pt x="2237874" y="112295"/>
                </a:cubicBezTo>
                <a:cubicBezTo>
                  <a:pt x="2232527" y="128337"/>
                  <a:pt x="2230532" y="145921"/>
                  <a:pt x="2221832" y="160421"/>
                </a:cubicBezTo>
                <a:cubicBezTo>
                  <a:pt x="2209710" y="180624"/>
                  <a:pt x="2159506" y="216641"/>
                  <a:pt x="2141621" y="224590"/>
                </a:cubicBezTo>
                <a:cubicBezTo>
                  <a:pt x="2110716" y="238325"/>
                  <a:pt x="2077452" y="245979"/>
                  <a:pt x="2045368" y="256674"/>
                </a:cubicBezTo>
                <a:cubicBezTo>
                  <a:pt x="1971374" y="281339"/>
                  <a:pt x="2013825" y="269399"/>
                  <a:pt x="1917032" y="288758"/>
                </a:cubicBezTo>
                <a:cubicBezTo>
                  <a:pt x="1911685" y="304800"/>
                  <a:pt x="1903381" y="320145"/>
                  <a:pt x="1900990" y="336885"/>
                </a:cubicBezTo>
                <a:cubicBezTo>
                  <a:pt x="1892637" y="395355"/>
                  <a:pt x="1902317" y="456896"/>
                  <a:pt x="1884947" y="513348"/>
                </a:cubicBezTo>
                <a:cubicBezTo>
                  <a:pt x="1879277" y="531775"/>
                  <a:pt x="1852863" y="534737"/>
                  <a:pt x="1836821" y="545432"/>
                </a:cubicBezTo>
                <a:cubicBezTo>
                  <a:pt x="1810084" y="540085"/>
                  <a:pt x="1770639" y="552771"/>
                  <a:pt x="1756611" y="529390"/>
                </a:cubicBezTo>
                <a:cubicBezTo>
                  <a:pt x="1732996" y="490032"/>
                  <a:pt x="1777182" y="359482"/>
                  <a:pt x="1692442" y="336885"/>
                </a:cubicBezTo>
                <a:cubicBezTo>
                  <a:pt x="1630225" y="320294"/>
                  <a:pt x="1564105" y="326190"/>
                  <a:pt x="1499937" y="320842"/>
                </a:cubicBezTo>
                <a:cubicBezTo>
                  <a:pt x="1335368" y="265986"/>
                  <a:pt x="1501592" y="316531"/>
                  <a:pt x="1098884" y="288758"/>
                </a:cubicBezTo>
                <a:cubicBezTo>
                  <a:pt x="1056731" y="285851"/>
                  <a:pt x="935849" y="263676"/>
                  <a:pt x="890337" y="256674"/>
                </a:cubicBezTo>
                <a:cubicBezTo>
                  <a:pt x="622006" y="215393"/>
                  <a:pt x="921866" y="264603"/>
                  <a:pt x="681790" y="224590"/>
                </a:cubicBezTo>
                <a:cubicBezTo>
                  <a:pt x="655053" y="229937"/>
                  <a:pt x="613005" y="215875"/>
                  <a:pt x="601579" y="240632"/>
                </a:cubicBezTo>
                <a:cubicBezTo>
                  <a:pt x="574595" y="299096"/>
                  <a:pt x="598165" y="369997"/>
                  <a:pt x="585537" y="433137"/>
                </a:cubicBezTo>
                <a:cubicBezTo>
                  <a:pt x="581756" y="452043"/>
                  <a:pt x="564148" y="465222"/>
                  <a:pt x="553453" y="481264"/>
                </a:cubicBezTo>
                <a:cubicBezTo>
                  <a:pt x="356767" y="448481"/>
                  <a:pt x="511606" y="506383"/>
                  <a:pt x="441158" y="224590"/>
                </a:cubicBezTo>
                <a:cubicBezTo>
                  <a:pt x="437057" y="208185"/>
                  <a:pt x="409772" y="210939"/>
                  <a:pt x="393032" y="208548"/>
                </a:cubicBezTo>
                <a:cubicBezTo>
                  <a:pt x="334562" y="200195"/>
                  <a:pt x="275389" y="197853"/>
                  <a:pt x="216568" y="192506"/>
                </a:cubicBezTo>
                <a:cubicBezTo>
                  <a:pt x="211221" y="176464"/>
                  <a:pt x="208088" y="159504"/>
                  <a:pt x="200526" y="144379"/>
                </a:cubicBezTo>
                <a:cubicBezTo>
                  <a:pt x="138329" y="19984"/>
                  <a:pt x="192723" y="169096"/>
                  <a:pt x="152400" y="48127"/>
                </a:cubicBezTo>
                <a:cubicBezTo>
                  <a:pt x="188265" y="12261"/>
                  <a:pt x="0" y="0"/>
                  <a:pt x="15240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олилиния 46"/>
          <p:cNvSpPr/>
          <p:nvPr/>
        </p:nvSpPr>
        <p:spPr>
          <a:xfrm>
            <a:off x="3995937" y="3169223"/>
            <a:ext cx="1554824" cy="562886"/>
          </a:xfrm>
          <a:custGeom>
            <a:avLst/>
            <a:gdLst>
              <a:gd name="connsiteX0" fmla="*/ 63282 w 1385677"/>
              <a:gd name="connsiteY0" fmla="*/ 481263 h 562886"/>
              <a:gd name="connsiteX1" fmla="*/ 47240 w 1385677"/>
              <a:gd name="connsiteY1" fmla="*/ 352926 h 562886"/>
              <a:gd name="connsiteX2" fmla="*/ 47240 w 1385677"/>
              <a:gd name="connsiteY2" fmla="*/ 112295 h 562886"/>
              <a:gd name="connsiteX3" fmla="*/ 143493 w 1385677"/>
              <a:gd name="connsiteY3" fmla="*/ 80211 h 562886"/>
              <a:gd name="connsiteX4" fmla="*/ 223703 w 1385677"/>
              <a:gd name="connsiteY4" fmla="*/ 16042 h 562886"/>
              <a:gd name="connsiteX5" fmla="*/ 271829 w 1385677"/>
              <a:gd name="connsiteY5" fmla="*/ 0 h 562886"/>
              <a:gd name="connsiteX6" fmla="*/ 448293 w 1385677"/>
              <a:gd name="connsiteY6" fmla="*/ 16042 h 562886"/>
              <a:gd name="connsiteX7" fmla="*/ 512461 w 1385677"/>
              <a:gd name="connsiteY7" fmla="*/ 32084 h 562886"/>
              <a:gd name="connsiteX8" fmla="*/ 769135 w 1385677"/>
              <a:gd name="connsiteY8" fmla="*/ 64169 h 562886"/>
              <a:gd name="connsiteX9" fmla="*/ 865387 w 1385677"/>
              <a:gd name="connsiteY9" fmla="*/ 96253 h 562886"/>
              <a:gd name="connsiteX10" fmla="*/ 1009766 w 1385677"/>
              <a:gd name="connsiteY10" fmla="*/ 144379 h 562886"/>
              <a:gd name="connsiteX11" fmla="*/ 1057893 w 1385677"/>
              <a:gd name="connsiteY11" fmla="*/ 160421 h 562886"/>
              <a:gd name="connsiteX12" fmla="*/ 1106019 w 1385677"/>
              <a:gd name="connsiteY12" fmla="*/ 176463 h 562886"/>
              <a:gd name="connsiteX13" fmla="*/ 1234356 w 1385677"/>
              <a:gd name="connsiteY13" fmla="*/ 208548 h 562886"/>
              <a:gd name="connsiteX14" fmla="*/ 1346650 w 1385677"/>
              <a:gd name="connsiteY14" fmla="*/ 240632 h 562886"/>
              <a:gd name="connsiteX15" fmla="*/ 1378735 w 1385677"/>
              <a:gd name="connsiteY15" fmla="*/ 272716 h 562886"/>
              <a:gd name="connsiteX16" fmla="*/ 1330608 w 1385677"/>
              <a:gd name="connsiteY16" fmla="*/ 352926 h 562886"/>
              <a:gd name="connsiteX17" fmla="*/ 1314566 w 1385677"/>
              <a:gd name="connsiteY17" fmla="*/ 401053 h 562886"/>
              <a:gd name="connsiteX18" fmla="*/ 1298524 w 1385677"/>
              <a:gd name="connsiteY18" fmla="*/ 497305 h 562886"/>
              <a:gd name="connsiteX19" fmla="*/ 1041850 w 1385677"/>
              <a:gd name="connsiteY19" fmla="*/ 513348 h 562886"/>
              <a:gd name="connsiteX20" fmla="*/ 416208 w 1385677"/>
              <a:gd name="connsiteY20" fmla="*/ 529390 h 562886"/>
              <a:gd name="connsiteX21" fmla="*/ 143493 w 1385677"/>
              <a:gd name="connsiteY21" fmla="*/ 529390 h 562886"/>
              <a:gd name="connsiteX22" fmla="*/ 111408 w 1385677"/>
              <a:gd name="connsiteY22" fmla="*/ 497305 h 562886"/>
              <a:gd name="connsiteX23" fmla="*/ 79324 w 1385677"/>
              <a:gd name="connsiteY23" fmla="*/ 417095 h 562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385677" h="562886">
                <a:moveTo>
                  <a:pt x="63282" y="481263"/>
                </a:moveTo>
                <a:cubicBezTo>
                  <a:pt x="57935" y="438484"/>
                  <a:pt x="53795" y="395537"/>
                  <a:pt x="47240" y="352926"/>
                </a:cubicBezTo>
                <a:cubicBezTo>
                  <a:pt x="35111" y="274089"/>
                  <a:pt x="0" y="193278"/>
                  <a:pt x="47240" y="112295"/>
                </a:cubicBezTo>
                <a:cubicBezTo>
                  <a:pt x="64281" y="83082"/>
                  <a:pt x="143493" y="80211"/>
                  <a:pt x="143493" y="80211"/>
                </a:cubicBezTo>
                <a:cubicBezTo>
                  <a:pt x="173336" y="50368"/>
                  <a:pt x="183228" y="36279"/>
                  <a:pt x="223703" y="16042"/>
                </a:cubicBezTo>
                <a:cubicBezTo>
                  <a:pt x="238828" y="8480"/>
                  <a:pt x="255787" y="5347"/>
                  <a:pt x="271829" y="0"/>
                </a:cubicBezTo>
                <a:cubicBezTo>
                  <a:pt x="330650" y="5347"/>
                  <a:pt x="389747" y="8236"/>
                  <a:pt x="448293" y="16042"/>
                </a:cubicBezTo>
                <a:cubicBezTo>
                  <a:pt x="470147" y="18956"/>
                  <a:pt x="490635" y="28966"/>
                  <a:pt x="512461" y="32084"/>
                </a:cubicBezTo>
                <a:cubicBezTo>
                  <a:pt x="590572" y="43243"/>
                  <a:pt x="689282" y="44205"/>
                  <a:pt x="769135" y="64169"/>
                </a:cubicBezTo>
                <a:cubicBezTo>
                  <a:pt x="801945" y="72372"/>
                  <a:pt x="833303" y="85558"/>
                  <a:pt x="865387" y="96253"/>
                </a:cubicBezTo>
                <a:lnTo>
                  <a:pt x="1009766" y="144379"/>
                </a:lnTo>
                <a:lnTo>
                  <a:pt x="1057893" y="160421"/>
                </a:lnTo>
                <a:cubicBezTo>
                  <a:pt x="1073935" y="165768"/>
                  <a:pt x="1089438" y="173147"/>
                  <a:pt x="1106019" y="176463"/>
                </a:cubicBezTo>
                <a:cubicBezTo>
                  <a:pt x="1269099" y="209079"/>
                  <a:pt x="1119251" y="175660"/>
                  <a:pt x="1234356" y="208548"/>
                </a:cubicBezTo>
                <a:cubicBezTo>
                  <a:pt x="1375377" y="248841"/>
                  <a:pt x="1231246" y="202164"/>
                  <a:pt x="1346650" y="240632"/>
                </a:cubicBezTo>
                <a:cubicBezTo>
                  <a:pt x="1357345" y="251327"/>
                  <a:pt x="1375769" y="257885"/>
                  <a:pt x="1378735" y="272716"/>
                </a:cubicBezTo>
                <a:cubicBezTo>
                  <a:pt x="1385677" y="307424"/>
                  <a:pt x="1349814" y="333720"/>
                  <a:pt x="1330608" y="352926"/>
                </a:cubicBezTo>
                <a:cubicBezTo>
                  <a:pt x="1325261" y="368968"/>
                  <a:pt x="1318234" y="384546"/>
                  <a:pt x="1314566" y="401053"/>
                </a:cubicBezTo>
                <a:cubicBezTo>
                  <a:pt x="1307510" y="432805"/>
                  <a:pt x="1328601" y="484921"/>
                  <a:pt x="1298524" y="497305"/>
                </a:cubicBezTo>
                <a:cubicBezTo>
                  <a:pt x="1219256" y="529945"/>
                  <a:pt x="1127518" y="510233"/>
                  <a:pt x="1041850" y="513348"/>
                </a:cubicBezTo>
                <a:cubicBezTo>
                  <a:pt x="833372" y="520929"/>
                  <a:pt x="624755" y="524043"/>
                  <a:pt x="416208" y="529390"/>
                </a:cubicBezTo>
                <a:cubicBezTo>
                  <a:pt x="304339" y="557357"/>
                  <a:pt x="310971" y="562886"/>
                  <a:pt x="143493" y="529390"/>
                </a:cubicBezTo>
                <a:cubicBezTo>
                  <a:pt x="128662" y="526424"/>
                  <a:pt x="122103" y="508000"/>
                  <a:pt x="111408" y="497305"/>
                </a:cubicBezTo>
                <a:cubicBezTo>
                  <a:pt x="91585" y="437836"/>
                  <a:pt x="102928" y="464304"/>
                  <a:pt x="79324" y="417095"/>
                </a:cubicBezTo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3618765" y="4516760"/>
            <a:ext cx="772695" cy="866466"/>
          </a:xfrm>
          <a:custGeom>
            <a:avLst/>
            <a:gdLst>
              <a:gd name="connsiteX0" fmla="*/ 770021 w 772695"/>
              <a:gd name="connsiteY0" fmla="*/ 240632 h 866466"/>
              <a:gd name="connsiteX1" fmla="*/ 721895 w 772695"/>
              <a:gd name="connsiteY1" fmla="*/ 224589 h 866466"/>
              <a:gd name="connsiteX2" fmla="*/ 625642 w 772695"/>
              <a:gd name="connsiteY2" fmla="*/ 160421 h 866466"/>
              <a:gd name="connsiteX3" fmla="*/ 593558 w 772695"/>
              <a:gd name="connsiteY3" fmla="*/ 112295 h 866466"/>
              <a:gd name="connsiteX4" fmla="*/ 497305 w 772695"/>
              <a:gd name="connsiteY4" fmla="*/ 80211 h 866466"/>
              <a:gd name="connsiteX5" fmla="*/ 352926 w 772695"/>
              <a:gd name="connsiteY5" fmla="*/ 48126 h 866466"/>
              <a:gd name="connsiteX6" fmla="*/ 272716 w 772695"/>
              <a:gd name="connsiteY6" fmla="*/ 32084 h 866466"/>
              <a:gd name="connsiteX7" fmla="*/ 176463 w 772695"/>
              <a:gd name="connsiteY7" fmla="*/ 0 h 866466"/>
              <a:gd name="connsiteX8" fmla="*/ 112295 w 772695"/>
              <a:gd name="connsiteY8" fmla="*/ 192505 h 866466"/>
              <a:gd name="connsiteX9" fmla="*/ 96253 w 772695"/>
              <a:gd name="connsiteY9" fmla="*/ 240632 h 866466"/>
              <a:gd name="connsiteX10" fmla="*/ 64168 w 772695"/>
              <a:gd name="connsiteY10" fmla="*/ 272716 h 866466"/>
              <a:gd name="connsiteX11" fmla="*/ 0 w 772695"/>
              <a:gd name="connsiteY11" fmla="*/ 368968 h 866466"/>
              <a:gd name="connsiteX12" fmla="*/ 32084 w 772695"/>
              <a:gd name="connsiteY12" fmla="*/ 401053 h 866466"/>
              <a:gd name="connsiteX13" fmla="*/ 64168 w 772695"/>
              <a:gd name="connsiteY13" fmla="*/ 368968 h 866466"/>
              <a:gd name="connsiteX14" fmla="*/ 112295 w 772695"/>
              <a:gd name="connsiteY14" fmla="*/ 352926 h 866466"/>
              <a:gd name="connsiteX15" fmla="*/ 144379 w 772695"/>
              <a:gd name="connsiteY15" fmla="*/ 385011 h 866466"/>
              <a:gd name="connsiteX16" fmla="*/ 192505 w 772695"/>
              <a:gd name="connsiteY16" fmla="*/ 850232 h 866466"/>
              <a:gd name="connsiteX17" fmla="*/ 240632 w 772695"/>
              <a:gd name="connsiteY17" fmla="*/ 834189 h 866466"/>
              <a:gd name="connsiteX18" fmla="*/ 304800 w 772695"/>
              <a:gd name="connsiteY18" fmla="*/ 433137 h 866466"/>
              <a:gd name="connsiteX19" fmla="*/ 641684 w 772695"/>
              <a:gd name="connsiteY19" fmla="*/ 417095 h 866466"/>
              <a:gd name="connsiteX20" fmla="*/ 689811 w 772695"/>
              <a:gd name="connsiteY20" fmla="*/ 401053 h 866466"/>
              <a:gd name="connsiteX21" fmla="*/ 705853 w 772695"/>
              <a:gd name="connsiteY21" fmla="*/ 352926 h 866466"/>
              <a:gd name="connsiteX22" fmla="*/ 770021 w 772695"/>
              <a:gd name="connsiteY22" fmla="*/ 240632 h 866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772695" h="866466">
                <a:moveTo>
                  <a:pt x="770021" y="240632"/>
                </a:moveTo>
                <a:cubicBezTo>
                  <a:pt x="772695" y="219242"/>
                  <a:pt x="736677" y="232801"/>
                  <a:pt x="721895" y="224589"/>
                </a:cubicBezTo>
                <a:cubicBezTo>
                  <a:pt x="688187" y="205862"/>
                  <a:pt x="625642" y="160421"/>
                  <a:pt x="625642" y="160421"/>
                </a:cubicBezTo>
                <a:cubicBezTo>
                  <a:pt x="614947" y="144379"/>
                  <a:pt x="609908" y="122513"/>
                  <a:pt x="593558" y="112295"/>
                </a:cubicBezTo>
                <a:cubicBezTo>
                  <a:pt x="564879" y="94371"/>
                  <a:pt x="529389" y="90906"/>
                  <a:pt x="497305" y="80211"/>
                </a:cubicBezTo>
                <a:cubicBezTo>
                  <a:pt x="412442" y="51923"/>
                  <a:pt x="477168" y="70715"/>
                  <a:pt x="352926" y="48126"/>
                </a:cubicBezTo>
                <a:cubicBezTo>
                  <a:pt x="326100" y="43249"/>
                  <a:pt x="299021" y="39258"/>
                  <a:pt x="272716" y="32084"/>
                </a:cubicBezTo>
                <a:cubicBezTo>
                  <a:pt x="240088" y="23185"/>
                  <a:pt x="176463" y="0"/>
                  <a:pt x="176463" y="0"/>
                </a:cubicBezTo>
                <a:lnTo>
                  <a:pt x="112295" y="192505"/>
                </a:lnTo>
                <a:cubicBezTo>
                  <a:pt x="106948" y="208547"/>
                  <a:pt x="108210" y="228675"/>
                  <a:pt x="96253" y="240632"/>
                </a:cubicBezTo>
                <a:cubicBezTo>
                  <a:pt x="85558" y="251327"/>
                  <a:pt x="73243" y="260616"/>
                  <a:pt x="64168" y="272716"/>
                </a:cubicBezTo>
                <a:cubicBezTo>
                  <a:pt x="41032" y="303564"/>
                  <a:pt x="0" y="368968"/>
                  <a:pt x="0" y="368968"/>
                </a:cubicBezTo>
                <a:cubicBezTo>
                  <a:pt x="10695" y="379663"/>
                  <a:pt x="16959" y="401053"/>
                  <a:pt x="32084" y="401053"/>
                </a:cubicBezTo>
                <a:cubicBezTo>
                  <a:pt x="47209" y="401053"/>
                  <a:pt x="51199" y="376750"/>
                  <a:pt x="64168" y="368968"/>
                </a:cubicBezTo>
                <a:cubicBezTo>
                  <a:pt x="78668" y="360268"/>
                  <a:pt x="96253" y="358273"/>
                  <a:pt x="112295" y="352926"/>
                </a:cubicBezTo>
                <a:cubicBezTo>
                  <a:pt x="122990" y="363621"/>
                  <a:pt x="142823" y="369967"/>
                  <a:pt x="144379" y="385011"/>
                </a:cubicBezTo>
                <a:cubicBezTo>
                  <a:pt x="194184" y="866466"/>
                  <a:pt x="54786" y="712508"/>
                  <a:pt x="192505" y="850232"/>
                </a:cubicBezTo>
                <a:cubicBezTo>
                  <a:pt x="208547" y="844884"/>
                  <a:pt x="238154" y="850917"/>
                  <a:pt x="240632" y="834189"/>
                </a:cubicBezTo>
                <a:cubicBezTo>
                  <a:pt x="302687" y="415319"/>
                  <a:pt x="119166" y="371259"/>
                  <a:pt x="304800" y="433137"/>
                </a:cubicBezTo>
                <a:cubicBezTo>
                  <a:pt x="417095" y="427790"/>
                  <a:pt x="529650" y="426431"/>
                  <a:pt x="641684" y="417095"/>
                </a:cubicBezTo>
                <a:cubicBezTo>
                  <a:pt x="658536" y="415691"/>
                  <a:pt x="677854" y="413010"/>
                  <a:pt x="689811" y="401053"/>
                </a:cubicBezTo>
                <a:cubicBezTo>
                  <a:pt x="701768" y="389096"/>
                  <a:pt x="698291" y="368051"/>
                  <a:pt x="705853" y="352926"/>
                </a:cubicBezTo>
                <a:cubicBezTo>
                  <a:pt x="746836" y="270960"/>
                  <a:pt x="767347" y="262022"/>
                  <a:pt x="770021" y="240632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21797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Произведение, в котором изображено несколько сюжетов, называется </a:t>
            </a:r>
            <a:r>
              <a:rPr lang="ru-RU" sz="5400" dirty="0" smtClean="0">
                <a:solidFill>
                  <a:srgbClr val="C00000"/>
                </a:solidFill>
              </a:rPr>
              <a:t>МНОГОСЮЖЕТНЫМ</a:t>
            </a:r>
            <a:endParaRPr lang="ru-RU" sz="5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 б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404664"/>
            <a:ext cx="7992888" cy="5976664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 г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971600" y="620688"/>
            <a:ext cx="7129463" cy="5400675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8680" y="260607"/>
            <a:ext cx="7406640" cy="76920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Что нового узнали?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352928" cy="4827984"/>
          </a:xfrm>
        </p:spPr>
        <p:txBody>
          <a:bodyPr>
            <a:noAutofit/>
          </a:bodyPr>
          <a:lstStyle/>
          <a:p>
            <a:pPr marL="0" indent="-36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</a:t>
            </a:r>
            <a:r>
              <a:rPr lang="ru-RU" sz="2600" dirty="0" err="1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многосюжетная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композиция.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ru-RU" sz="26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36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Чем отличается изображение центрального сюжета от второстепенных в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многосюжетной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композиции?</a:t>
            </a:r>
          </a:p>
          <a:p>
            <a:pPr marL="0" indent="-36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26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36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такое цветовой контраст и каковы выразительные средства сюжетной композиции.</a:t>
            </a:r>
          </a:p>
          <a:p>
            <a:pPr marL="0" indent="-36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ru-RU" sz="2600" dirty="0" smtClean="0">
              <a:solidFill>
                <a:schemeClr val="tx2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-360000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 выполнить композицию </a:t>
            </a:r>
            <a:r>
              <a:rPr lang="ru-RU" sz="2600" dirty="0" err="1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многосюжетного</a:t>
            </a:r>
            <a:r>
              <a:rPr lang="ru-RU" sz="26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произведения и выделить композиционный центр.</a:t>
            </a:r>
            <a:endParaRPr lang="ru-RU" sz="26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1955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.imgur.com/9Z7o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88617"/>
            <a:ext cx="7272808" cy="5776687"/>
          </a:xfrm>
          <a:prstGeom prst="rect">
            <a:avLst/>
          </a:prstGeom>
          <a:noFill/>
          <a:ln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6197242"/>
            <a:ext cx="72728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Андрей Андреевич Мыльников (род. 1919г). «Лето».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77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зо 1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902" t="1111" r="1672" b="15556"/>
          <a:stretch/>
        </p:blipFill>
        <p:spPr>
          <a:xfrm>
            <a:off x="755576" y="332656"/>
            <a:ext cx="7776864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72008" y="5949280"/>
            <a:ext cx="9036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Борис Иванович Шаманов (род</a:t>
            </a:r>
            <a:r>
              <a:rPr lang="ru-RU" sz="2000" dirty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. </a:t>
            </a:r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1939 - 2008). «Васильки. Зелёная рожь».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260648"/>
            <a:ext cx="4981228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79512" y="6165304"/>
            <a:ext cx="8784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</a:rPr>
              <a:t>Дейнека Александр Александрович (1899 – 1969). «На юге».</a:t>
            </a:r>
            <a:endParaRPr lang="ru-RU" sz="20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293913" y="640905"/>
            <a:ext cx="1080120" cy="100811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518049" y="660445"/>
            <a:ext cx="1080120" cy="100811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51786" y="660445"/>
            <a:ext cx="1080120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4004049" y="692696"/>
            <a:ext cx="1080120" cy="1008112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256312" y="692696"/>
            <a:ext cx="1080120" cy="1008112"/>
          </a:xfrm>
          <a:prstGeom prst="ellipse">
            <a:avLst/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516216" y="692696"/>
            <a:ext cx="1080120" cy="1008112"/>
          </a:xfrm>
          <a:prstGeom prst="ellipse">
            <a:avLst/>
          </a:prstGeom>
          <a:solidFill>
            <a:srgbClr val="FF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776120" y="686409"/>
            <a:ext cx="1080120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http://lookcolor.ru/images/teory/volni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49" y="6021288"/>
            <a:ext cx="8280920" cy="419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upload.wikimedia.org/wikipedia/commons/thumb/7/74/Rgb-colorwheel.svg/200px-Rgb-colorwheel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49901">
            <a:off x="3145510" y="2267354"/>
            <a:ext cx="2776030" cy="2776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4" name="Прямая соединительная линия 13"/>
          <p:cNvCxnSpPr/>
          <p:nvPr/>
        </p:nvCxnSpPr>
        <p:spPr>
          <a:xfrm flipH="1">
            <a:off x="4533525" y="1916831"/>
            <a:ext cx="1" cy="3477076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Прямоугольник 22"/>
          <p:cNvSpPr/>
          <p:nvPr/>
        </p:nvSpPr>
        <p:spPr>
          <a:xfrm>
            <a:off x="833973" y="2636912"/>
            <a:ext cx="2081843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6600"/>
                </a:solidFill>
              </a:rPr>
              <a:t>тёплые</a:t>
            </a:r>
            <a:endParaRPr lang="ru-RU" b="1" dirty="0">
              <a:solidFill>
                <a:srgbClr val="FF6600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015354" y="2636912"/>
            <a:ext cx="2301062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холодные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L 0.66076 0.6196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038" y="309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4.07407E-6 L 0.44826 0.6131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413" y="30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07407E-6 L -0.26146 0.6131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73" y="30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44444E-6 L 0.01857 0.6085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0" y="30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2 0.00416 L -0.03784 0.6085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68" y="30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44444E-6 L -0.5316 0.6122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80" y="306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037E-7 L -0.54202 0.61319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101" y="30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2467744"/>
          </a:xfrm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50000"/>
                  </a:schemeClr>
                </a:solidFill>
              </a:rPr>
              <a:t>КОНТРАСТ –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это резкое различие </a:t>
            </a:r>
            <a:r>
              <a:rPr lang="ru-RU" sz="4000" b="1" dirty="0" smtClean="0">
                <a:solidFill>
                  <a:srgbClr val="FF6600"/>
                </a:solidFill>
              </a:rPr>
              <a:t>тёплых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и </a:t>
            </a:r>
            <a:r>
              <a:rPr lang="ru-RU" sz="4000" b="1" dirty="0" smtClean="0">
                <a:solidFill>
                  <a:srgbClr val="002060"/>
                </a:solidFill>
              </a:rPr>
              <a:t>холодных</a:t>
            </a:r>
            <a:r>
              <a:rPr lang="ru-RU" sz="4000" b="1" dirty="0" smtClean="0">
                <a:solidFill>
                  <a:srgbClr val="C00000"/>
                </a:solidFill>
              </a:rPr>
              <a:t>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цветов.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и3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1115616" y="476672"/>
            <a:ext cx="6997700" cy="5603875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и 5.jp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827584" y="548680"/>
            <a:ext cx="7488238" cy="5530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зо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6134" y="404664"/>
            <a:ext cx="7848872" cy="5976664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Базис">
      <a:maj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sis" id="{5665723A-49BA-4B57-8411-A56F8F207965}" vid="{D9D01AC2-EE7D-4E49-99EE-8E62E4E7E8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TC103457444[[fn=Основа]]</Template>
  <TotalTime>209</TotalTime>
  <Words>109</Words>
  <Application>Microsoft Office PowerPoint</Application>
  <PresentationFormat>Экран (4:3)</PresentationFormat>
  <Paragraphs>16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Базис</vt:lpstr>
      <vt:lpstr>Урок 1. ТЕМА ЛЕТА В ИСКУССТВЕ Сюжетная композиция: композиционный центр</vt:lpstr>
      <vt:lpstr>Презентация PowerPoint</vt:lpstr>
      <vt:lpstr>Презентация PowerPoint</vt:lpstr>
      <vt:lpstr>Презентация PowerPoint</vt:lpstr>
      <vt:lpstr>Презентация PowerPoint</vt:lpstr>
      <vt:lpstr>КОНТРАСТ – это резкое различие тёплых и холодных цветов.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Произведение, в котором изображено несколько сюжетов, называется МНОГОСЮЖЕТНЫМ</vt:lpstr>
      <vt:lpstr>Презентация PowerPoint</vt:lpstr>
      <vt:lpstr>Презентация PowerPoint</vt:lpstr>
      <vt:lpstr>Что нового узнали?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ЛЕТА В ИСКУССТВЕ  (2 класс урок 1)</dc:title>
  <dc:creator>56</dc:creator>
  <cp:lastModifiedBy>Teacher</cp:lastModifiedBy>
  <cp:revision>24</cp:revision>
  <dcterms:created xsi:type="dcterms:W3CDTF">2012-09-05T14:11:42Z</dcterms:created>
  <dcterms:modified xsi:type="dcterms:W3CDTF">2020-09-06T12:44:40Z</dcterms:modified>
</cp:coreProperties>
</file>