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86" r:id="rId31"/>
    <p:sldId id="287" r:id="rId32"/>
    <p:sldId id="288" r:id="rId33"/>
    <p:sldId id="289" r:id="rId34"/>
    <p:sldId id="290" r:id="rId35"/>
    <p:sldId id="291" r:id="rId36"/>
    <p:sldId id="292" r:id="rId37"/>
    <p:sldId id="293" r:id="rId38"/>
    <p:sldId id="294" r:id="rId39"/>
    <p:sldId id="295" r:id="rId40"/>
    <p:sldId id="296" r:id="rId41"/>
    <p:sldId id="297" r:id="rId42"/>
    <p:sldId id="298" r:id="rId43"/>
    <p:sldId id="299" r:id="rId44"/>
    <p:sldId id="300" r:id="rId45"/>
    <p:sldId id="325" r:id="rId46"/>
    <p:sldId id="301" r:id="rId47"/>
    <p:sldId id="302" r:id="rId48"/>
    <p:sldId id="303" r:id="rId49"/>
    <p:sldId id="304" r:id="rId50"/>
    <p:sldId id="305" r:id="rId51"/>
    <p:sldId id="306" r:id="rId52"/>
    <p:sldId id="307" r:id="rId53"/>
    <p:sldId id="308" r:id="rId54"/>
    <p:sldId id="309" r:id="rId55"/>
    <p:sldId id="310" r:id="rId56"/>
    <p:sldId id="311" r:id="rId57"/>
    <p:sldId id="312" r:id="rId58"/>
    <p:sldId id="313" r:id="rId59"/>
    <p:sldId id="314" r:id="rId60"/>
    <p:sldId id="315" r:id="rId61"/>
    <p:sldId id="316" r:id="rId62"/>
    <p:sldId id="317" r:id="rId63"/>
    <p:sldId id="318" r:id="rId64"/>
    <p:sldId id="319" r:id="rId65"/>
    <p:sldId id="320" r:id="rId66"/>
    <p:sldId id="321" r:id="rId67"/>
    <p:sldId id="322" r:id="rId68"/>
    <p:sldId id="323" r:id="rId69"/>
    <p:sldId id="324" r:id="rId7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" Type="http://schemas.openxmlformats.org/officeDocument/2006/relationships/slide" Target="slides/slide6.xml"/><Relationship Id="rId71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viewProps" Target="view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9C29C9-E6E6-421D-83CD-CD07B401065B}" type="datetimeFigureOut">
              <a:rPr lang="ru-RU" smtClean="0"/>
              <a:t>06.09.2020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EAFA74-0883-484C-BD6A-B88C84EA2D23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9C29C9-E6E6-421D-83CD-CD07B401065B}" type="datetimeFigureOut">
              <a:rPr lang="ru-RU" smtClean="0"/>
              <a:t>06.09.2020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EAFA74-0883-484C-BD6A-B88C84EA2D2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9C29C9-E6E6-421D-83CD-CD07B401065B}" type="datetimeFigureOut">
              <a:rPr lang="ru-RU" smtClean="0"/>
              <a:t>06.09.2020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EAFA74-0883-484C-BD6A-B88C84EA2D2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9C29C9-E6E6-421D-83CD-CD07B401065B}" type="datetimeFigureOut">
              <a:rPr lang="ru-RU" smtClean="0"/>
              <a:t>06.09.2020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EAFA74-0883-484C-BD6A-B88C84EA2D2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9C29C9-E6E6-421D-83CD-CD07B401065B}" type="datetimeFigureOut">
              <a:rPr lang="ru-RU" smtClean="0"/>
              <a:t>06.09.2020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EAFA74-0883-484C-BD6A-B88C84EA2D23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9C29C9-E6E6-421D-83CD-CD07B401065B}" type="datetimeFigureOut">
              <a:rPr lang="ru-RU" smtClean="0"/>
              <a:t>06.09.2020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EAFA74-0883-484C-BD6A-B88C84EA2D2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9C29C9-E6E6-421D-83CD-CD07B401065B}" type="datetimeFigureOut">
              <a:rPr lang="ru-RU" smtClean="0"/>
              <a:t>06.09.2020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EAFA74-0883-484C-BD6A-B88C84EA2D2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9C29C9-E6E6-421D-83CD-CD07B401065B}" type="datetimeFigureOut">
              <a:rPr lang="ru-RU" smtClean="0"/>
              <a:t>06.09.2020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EAFA74-0883-484C-BD6A-B88C84EA2D2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9C29C9-E6E6-421D-83CD-CD07B401065B}" type="datetimeFigureOut">
              <a:rPr lang="ru-RU" smtClean="0"/>
              <a:t>06.09.2020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EAFA74-0883-484C-BD6A-B88C84EA2D2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9C29C9-E6E6-421D-83CD-CD07B401065B}" type="datetimeFigureOut">
              <a:rPr lang="ru-RU" smtClean="0"/>
              <a:t>06.09.2020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EAFA74-0883-484C-BD6A-B88C84EA2D2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9C29C9-E6E6-421D-83CD-CD07B401065B}" type="datetimeFigureOut">
              <a:rPr lang="ru-RU" smtClean="0"/>
              <a:t>06.09.2020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6EAFA74-0883-484C-BD6A-B88C84EA2D23}" type="slidenum">
              <a:rPr lang="ru-RU" smtClean="0"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19C29C9-E6E6-421D-83CD-CD07B401065B}" type="datetimeFigureOut">
              <a:rPr lang="ru-RU" smtClean="0"/>
              <a:t>06.09.2020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6EAFA74-0883-484C-BD6A-B88C84EA2D23}" type="slidenum">
              <a:rPr lang="ru-RU" smtClean="0"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4000" dirty="0" smtClean="0"/>
              <a:t>Семь сестренок очень дружных,</a:t>
            </a:r>
          </a:p>
          <a:p>
            <a:pPr>
              <a:buNone/>
            </a:pPr>
            <a:r>
              <a:rPr lang="ru-RU" sz="4000" dirty="0" smtClean="0"/>
              <a:t>Каждой песне очень нужных.</a:t>
            </a:r>
          </a:p>
          <a:p>
            <a:pPr>
              <a:buNone/>
            </a:pPr>
            <a:r>
              <a:rPr lang="ru-RU" sz="4000" dirty="0" smtClean="0"/>
              <a:t>Музыку не сочинишь,</a:t>
            </a:r>
          </a:p>
          <a:p>
            <a:pPr>
              <a:buNone/>
            </a:pPr>
            <a:r>
              <a:rPr lang="ru-RU" sz="4000" dirty="0" smtClean="0"/>
              <a:t>Если их не пригласишь</a:t>
            </a:r>
            <a:r>
              <a:rPr lang="ru-RU" sz="6000" dirty="0" smtClean="0"/>
              <a:t>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николай николай коляяяяя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4000" dirty="0" smtClean="0"/>
              <a:t>Тот, кто песни не поет, а слушает,</a:t>
            </a:r>
          </a:p>
          <a:p>
            <a:pPr>
              <a:buNone/>
            </a:pPr>
            <a:r>
              <a:rPr lang="ru-RU" sz="4000" dirty="0" smtClean="0"/>
              <a:t>Называется, ребята, ...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няняняняняня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4000" dirty="0" smtClean="0"/>
              <a:t>Пять линеек — дом для нот,</a:t>
            </a:r>
          </a:p>
          <a:p>
            <a:pPr>
              <a:buNone/>
            </a:pPr>
            <a:r>
              <a:rPr lang="ru-RU" sz="4000" dirty="0" smtClean="0"/>
              <a:t>Нота в каждой здесь живет.</a:t>
            </a:r>
          </a:p>
          <a:p>
            <a:pPr>
              <a:buNone/>
            </a:pPr>
            <a:r>
              <a:rPr lang="ru-RU" sz="4000" dirty="0" smtClean="0"/>
              <a:t>Люди в мире разных стран</a:t>
            </a:r>
          </a:p>
          <a:p>
            <a:pPr>
              <a:buNone/>
            </a:pPr>
            <a:r>
              <a:rPr lang="ru-RU" sz="4000" dirty="0" smtClean="0"/>
              <a:t>Зовут линейки...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стан свена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7999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4000" dirty="0" smtClean="0"/>
              <a:t>Он ключ, но ключ не для двери,</a:t>
            </a:r>
          </a:p>
          <a:p>
            <a:pPr>
              <a:buNone/>
            </a:pPr>
            <a:r>
              <a:rPr lang="ru-RU" sz="4000" dirty="0" smtClean="0"/>
              <a:t>Он в нотоносце впереди.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ключ от домофона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4000" dirty="0" smtClean="0"/>
              <a:t>Если ноты в ряд стоят,</a:t>
            </a:r>
          </a:p>
          <a:p>
            <a:pPr>
              <a:buNone/>
            </a:pPr>
            <a:r>
              <a:rPr lang="ru-RU" sz="4000" dirty="0" smtClean="0"/>
              <a:t>Эти ноты —... 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звукоряд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4000" dirty="0" smtClean="0"/>
              <a:t>Если текст соединить с мелодией</a:t>
            </a:r>
          </a:p>
          <a:p>
            <a:pPr>
              <a:buNone/>
            </a:pPr>
            <a:r>
              <a:rPr lang="ru-RU" sz="4000" dirty="0" smtClean="0"/>
              <a:t>И потом исполнить это вместе,</a:t>
            </a:r>
          </a:p>
          <a:p>
            <a:pPr>
              <a:buNone/>
            </a:pPr>
            <a:r>
              <a:rPr lang="ru-RU" sz="4000" dirty="0" smtClean="0"/>
              <a:t>То, что вы услышите, конечно же,</a:t>
            </a:r>
          </a:p>
          <a:p>
            <a:pPr>
              <a:buNone/>
            </a:pPr>
            <a:r>
              <a:rPr lang="ru-RU" sz="4000" dirty="0" smtClean="0"/>
              <a:t>Называется легко и просто — ... 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ноты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наща песна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sz="4400" dirty="0" smtClean="0"/>
              <a:t>Звенит струна, поет она,</a:t>
            </a:r>
          </a:p>
          <a:p>
            <a:pPr>
              <a:buNone/>
            </a:pPr>
            <a:r>
              <a:rPr lang="ru-RU" sz="4400" dirty="0" smtClean="0"/>
              <a:t>И песня всем ее слышна.</a:t>
            </a:r>
          </a:p>
          <a:p>
            <a:pPr>
              <a:buNone/>
            </a:pPr>
            <a:r>
              <a:rPr lang="ru-RU" sz="4400" dirty="0" smtClean="0"/>
              <a:t>Шесть струн играют что угодно,</a:t>
            </a:r>
          </a:p>
          <a:p>
            <a:pPr>
              <a:buNone/>
            </a:pPr>
            <a:r>
              <a:rPr lang="ru-RU" sz="4400" dirty="0" smtClean="0"/>
              <a:t>А инструмент тот вечно модный.</a:t>
            </a:r>
          </a:p>
          <a:p>
            <a:pPr>
              <a:buNone/>
            </a:pPr>
            <a:r>
              <a:rPr lang="ru-RU" sz="4400" dirty="0" smtClean="0"/>
              <a:t>Он никогда не станет старым.</a:t>
            </a:r>
          </a:p>
          <a:p>
            <a:pPr>
              <a:buNone/>
            </a:pPr>
            <a:r>
              <a:rPr lang="ru-RU" sz="4400" dirty="0" smtClean="0"/>
              <a:t>Тот инструмент зовем...</a:t>
            </a:r>
            <a:r>
              <a:rPr lang="ru-RU" dirty="0" smtClean="0"/>
              <a:t> 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гатара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7999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4000" dirty="0" smtClean="0"/>
              <a:t>Балы... балы... и музыка играет,</a:t>
            </a:r>
          </a:p>
          <a:p>
            <a:pPr>
              <a:buNone/>
            </a:pPr>
            <a:r>
              <a:rPr lang="ru-RU" sz="4000" dirty="0" smtClean="0"/>
              <a:t>На танец даму кавалеры приглашают.</a:t>
            </a:r>
          </a:p>
          <a:p>
            <a:pPr>
              <a:buNone/>
            </a:pPr>
            <a:r>
              <a:rPr lang="ru-RU" sz="4000" dirty="0" smtClean="0"/>
              <a:t>Французский танец движет силуэт,</a:t>
            </a:r>
          </a:p>
          <a:p>
            <a:pPr>
              <a:buNone/>
            </a:pPr>
            <a:r>
              <a:rPr lang="ru-RU" sz="4000" dirty="0" smtClean="0"/>
              <a:t>А танец называем... 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малахов+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4000" dirty="0" smtClean="0"/>
              <a:t>Запись нот объединяет</a:t>
            </a:r>
          </a:p>
          <a:p>
            <a:pPr>
              <a:buNone/>
            </a:pPr>
            <a:r>
              <a:rPr lang="ru-RU" sz="4000" dirty="0" smtClean="0"/>
              <a:t>Инструментов голоса,</a:t>
            </a:r>
          </a:p>
          <a:p>
            <a:pPr>
              <a:buNone/>
            </a:pPr>
            <a:r>
              <a:rPr lang="ru-RU" sz="4000" dirty="0" smtClean="0"/>
              <a:t>Что в оркестре-то играют:</a:t>
            </a:r>
          </a:p>
          <a:p>
            <a:pPr>
              <a:buNone/>
            </a:pPr>
            <a:r>
              <a:rPr lang="ru-RU" sz="4000" dirty="0" smtClean="0"/>
              <a:t>Птичка — флейта, волк — труба.</a:t>
            </a:r>
          </a:p>
          <a:p>
            <a:pPr>
              <a:buNone/>
            </a:pPr>
            <a:r>
              <a:rPr lang="ru-RU" sz="4000" dirty="0" smtClean="0"/>
              <a:t>Запись нот в такой текстуре</a:t>
            </a:r>
          </a:p>
          <a:p>
            <a:pPr>
              <a:buNone/>
            </a:pPr>
            <a:r>
              <a:rPr lang="ru-RU" sz="4000" dirty="0" smtClean="0"/>
              <a:t>Называют... 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партитарарара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3999" cy="6857999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4000" dirty="0" smtClean="0"/>
              <a:t>Все герои спектакля на сцене танцуют –</a:t>
            </a:r>
          </a:p>
          <a:p>
            <a:pPr>
              <a:buNone/>
            </a:pPr>
            <a:r>
              <a:rPr lang="ru-RU" sz="4000" dirty="0" smtClean="0"/>
              <a:t>Не поют, не играют и не рисуют...</a:t>
            </a:r>
          </a:p>
          <a:p>
            <a:pPr>
              <a:buNone/>
            </a:pPr>
            <a:r>
              <a:rPr lang="ru-RU" sz="4000" dirty="0" smtClean="0"/>
              <a:t>Прекраснее спектакля в театрах нет,</a:t>
            </a:r>
          </a:p>
          <a:p>
            <a:pPr>
              <a:buNone/>
            </a:pPr>
            <a:r>
              <a:rPr lang="ru-RU" sz="4000" dirty="0" smtClean="0"/>
              <a:t>А называется он просто — ... 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лебедярашка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4000" dirty="0" smtClean="0"/>
              <a:t>В театре очень интересно,</a:t>
            </a:r>
          </a:p>
          <a:p>
            <a:pPr>
              <a:buNone/>
            </a:pPr>
            <a:r>
              <a:rPr lang="ru-RU" sz="4000" dirty="0" smtClean="0"/>
              <a:t>Когда в спектакле все поют.</a:t>
            </a:r>
          </a:p>
          <a:p>
            <a:pPr>
              <a:buNone/>
            </a:pPr>
            <a:r>
              <a:rPr lang="ru-RU" sz="4000" dirty="0" smtClean="0"/>
              <a:t>И музыку играл оркестр.</a:t>
            </a:r>
          </a:p>
          <a:p>
            <a:pPr>
              <a:buNone/>
            </a:pPr>
            <a:r>
              <a:rPr lang="ru-RU" sz="4000" dirty="0" smtClean="0"/>
              <a:t>Спектакль как же назовут</a:t>
            </a:r>
            <a:r>
              <a:rPr lang="ru-RU" dirty="0" smtClean="0"/>
              <a:t>?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785926"/>
            <a:ext cx="8229600" cy="4538674"/>
          </a:xfrm>
        </p:spPr>
        <p:txBody>
          <a:bodyPr/>
          <a:lstStyle/>
          <a:p>
            <a:pPr>
              <a:buNone/>
            </a:pPr>
            <a:r>
              <a:rPr lang="ru-RU" sz="4000" dirty="0" smtClean="0"/>
              <a:t>Ими друг о друга бьют,</a:t>
            </a:r>
          </a:p>
          <a:p>
            <a:pPr>
              <a:buNone/>
            </a:pPr>
            <a:r>
              <a:rPr lang="ru-RU" sz="4000" dirty="0" smtClean="0"/>
              <a:t>А они в ответ поют</a:t>
            </a:r>
          </a:p>
          <a:p>
            <a:pPr>
              <a:buNone/>
            </a:pPr>
            <a:r>
              <a:rPr lang="ru-RU" sz="4000" dirty="0" smtClean="0"/>
              <a:t>И блестят, как две копейки, —</a:t>
            </a:r>
          </a:p>
          <a:p>
            <a:pPr>
              <a:buNone/>
            </a:pPr>
            <a:r>
              <a:rPr lang="ru-RU" sz="4000" dirty="0" smtClean="0"/>
              <a:t>Музыкальные...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абдурахман ибн рамазан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7999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4000" dirty="0" smtClean="0"/>
              <a:t>Инструмент зовем роялем,</a:t>
            </a:r>
          </a:p>
          <a:p>
            <a:pPr>
              <a:buNone/>
            </a:pPr>
            <a:r>
              <a:rPr lang="ru-RU" sz="4000" dirty="0" smtClean="0"/>
              <a:t>Я с трудом на нем играю.</a:t>
            </a:r>
          </a:p>
          <a:p>
            <a:pPr>
              <a:buNone/>
            </a:pPr>
            <a:r>
              <a:rPr lang="ru-RU" sz="4000" dirty="0" smtClean="0"/>
              <a:t>Громче, тише, громче, тише —</a:t>
            </a:r>
          </a:p>
          <a:p>
            <a:pPr>
              <a:buNone/>
            </a:pPr>
            <a:r>
              <a:rPr lang="ru-RU" sz="4000" dirty="0" smtClean="0"/>
              <a:t>Все игру мою услышат.</a:t>
            </a:r>
          </a:p>
          <a:p>
            <a:pPr>
              <a:buNone/>
            </a:pPr>
            <a:r>
              <a:rPr lang="ru-RU" sz="4000" dirty="0" smtClean="0"/>
              <a:t>Бью по клавишам я рьяно,</a:t>
            </a:r>
          </a:p>
          <a:p>
            <a:pPr>
              <a:buNone/>
            </a:pPr>
            <a:r>
              <a:rPr lang="ru-RU" sz="4000" dirty="0" smtClean="0"/>
              <a:t>Инструмент мой — ...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фортик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7999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ru-RU" sz="4000" dirty="0" smtClean="0"/>
              <a:t>На нотную запись смотрю да смотрю,</a:t>
            </a:r>
          </a:p>
          <a:p>
            <a:pPr>
              <a:buNone/>
            </a:pPr>
            <a:r>
              <a:rPr lang="ru-RU" sz="4000" dirty="0" smtClean="0"/>
              <a:t>Все понимаю и говорю:</a:t>
            </a:r>
          </a:p>
          <a:p>
            <a:pPr>
              <a:buNone/>
            </a:pPr>
            <a:r>
              <a:rPr lang="ru-RU" sz="4000" dirty="0" smtClean="0"/>
              <a:t>«Мелодию делим в отрезки, вот так!</a:t>
            </a:r>
          </a:p>
          <a:p>
            <a:pPr>
              <a:buNone/>
            </a:pPr>
            <a:r>
              <a:rPr lang="ru-RU" sz="4000" dirty="0" smtClean="0"/>
              <a:t>И видим, что каждый отрезок — ... 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тукт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4000" dirty="0" smtClean="0"/>
              <a:t>Пары танцуют. Шаги «раз-два-три».</a:t>
            </a:r>
          </a:p>
          <a:p>
            <a:pPr>
              <a:buNone/>
            </a:pPr>
            <a:r>
              <a:rPr lang="ru-RU" sz="4000" dirty="0" smtClean="0"/>
              <a:t>Что то за танец? Узнал? Говори! 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вульс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7999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4000" dirty="0" smtClean="0"/>
              <a:t>Вставим диск мы в граммофон,</a:t>
            </a:r>
          </a:p>
          <a:p>
            <a:pPr>
              <a:buNone/>
            </a:pPr>
            <a:r>
              <a:rPr lang="ru-RU" sz="4000" dirty="0" smtClean="0"/>
              <a:t>Запоет в мгновенье он.</a:t>
            </a:r>
          </a:p>
          <a:p>
            <a:pPr>
              <a:buNone/>
            </a:pPr>
            <a:r>
              <a:rPr lang="ru-RU" sz="4000" dirty="0" smtClean="0"/>
              <a:t>Диск и дырка в серединке,</a:t>
            </a:r>
          </a:p>
          <a:p>
            <a:pPr>
              <a:buNone/>
            </a:pPr>
            <a:r>
              <a:rPr lang="ru-RU" sz="4000" dirty="0" smtClean="0"/>
              <a:t>Он зовется... 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бананус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7999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Гармонь, гитара, балалайка.</a:t>
            </a:r>
          </a:p>
          <a:p>
            <a:pPr>
              <a:buNone/>
            </a:pPr>
            <a:r>
              <a:rPr lang="ru-RU" dirty="0" smtClean="0"/>
              <a:t>Их общим словом называй-ка!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тарелка инструмент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7999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информасиус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4000" dirty="0" smtClean="0"/>
              <a:t>Вместе, в ногу, раз, два, три!</a:t>
            </a:r>
          </a:p>
          <a:p>
            <a:pPr>
              <a:buNone/>
            </a:pPr>
            <a:r>
              <a:rPr lang="ru-RU" sz="4000" dirty="0" smtClean="0"/>
              <a:t>Как шагают, посмотри!</a:t>
            </a:r>
          </a:p>
          <a:p>
            <a:pPr>
              <a:buNone/>
            </a:pPr>
            <a:r>
              <a:rPr lang="ru-RU" sz="4000" dirty="0" smtClean="0"/>
              <a:t>Не поют и не танцуют,</a:t>
            </a:r>
          </a:p>
          <a:p>
            <a:pPr>
              <a:buNone/>
            </a:pPr>
            <a:r>
              <a:rPr lang="ru-RU" sz="4000" dirty="0" smtClean="0"/>
              <a:t>Строем дружно...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маршируют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7999"/>
          </a:xfr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4000" dirty="0" smtClean="0"/>
              <a:t>Музыкантам машет он</a:t>
            </a:r>
          </a:p>
          <a:p>
            <a:pPr>
              <a:buNone/>
            </a:pPr>
            <a:r>
              <a:rPr lang="ru-RU" sz="4000" dirty="0" smtClean="0"/>
              <a:t>Палочкою,...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дирежёр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7999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Я </a:t>
            </a:r>
            <a:r>
              <a:rPr lang="ru-RU" dirty="0"/>
              <a:t>на сцену в полумраке</a:t>
            </a:r>
            <a:br>
              <a:rPr lang="ru-RU" dirty="0"/>
            </a:br>
            <a:r>
              <a:rPr lang="ru-RU" dirty="0"/>
              <a:t>Выйду в элегантном фраке.</a:t>
            </a:r>
            <a:br>
              <a:rPr lang="ru-RU" dirty="0"/>
            </a:br>
            <a:r>
              <a:rPr lang="ru-RU" dirty="0"/>
              <a:t>Тонкой палочкой взмахну —</a:t>
            </a:r>
            <a:br>
              <a:rPr lang="ru-RU" dirty="0"/>
            </a:br>
            <a:r>
              <a:rPr lang="ru-RU" dirty="0"/>
              <a:t>Скрипочки зальются,</a:t>
            </a:r>
            <a:br>
              <a:rPr lang="ru-RU" dirty="0"/>
            </a:br>
            <a:r>
              <a:rPr lang="ru-RU" dirty="0"/>
              <a:t>Всколыхнет арфист струну,</a:t>
            </a:r>
            <a:br>
              <a:rPr lang="ru-RU" dirty="0"/>
            </a:br>
            <a:r>
              <a:rPr lang="ru-RU" dirty="0"/>
              <a:t>Трубы отзовутся.</a:t>
            </a:r>
            <a:br>
              <a:rPr lang="ru-RU" dirty="0"/>
            </a:br>
            <a:r>
              <a:rPr lang="ru-RU" dirty="0"/>
              <a:t>Как оркестр играет славно!</a:t>
            </a:r>
            <a:br>
              <a:rPr lang="ru-RU" dirty="0"/>
            </a:br>
            <a:r>
              <a:rPr lang="ru-RU" dirty="0"/>
              <a:t>Ну а я в нем — самый главный!</a:t>
            </a:r>
          </a:p>
        </p:txBody>
      </p:sp>
    </p:spTree>
    <p:extLst>
      <p:ext uri="{BB962C8B-B14F-4D97-AF65-F5344CB8AC3E}">
        <p14:creationId xmlns:p14="http://schemas.microsoft.com/office/powerpoint/2010/main" val="216410648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4000" dirty="0" smtClean="0"/>
              <a:t>Слышится песня. Красиво звучит,</a:t>
            </a:r>
          </a:p>
          <a:p>
            <a:pPr>
              <a:buNone/>
            </a:pPr>
            <a:r>
              <a:rPr lang="ru-RU" sz="4000" dirty="0" smtClean="0"/>
              <a:t>Она о русских святых говорит.</a:t>
            </a:r>
          </a:p>
          <a:p>
            <a:pPr>
              <a:buNone/>
            </a:pPr>
            <a:r>
              <a:rPr lang="ru-RU" sz="4000" dirty="0" smtClean="0"/>
              <a:t>В их честь песнопения звуки пролиты,</a:t>
            </a:r>
          </a:p>
          <a:p>
            <a:pPr>
              <a:buNone/>
            </a:pPr>
            <a:r>
              <a:rPr lang="ru-RU" sz="4000" dirty="0" smtClean="0"/>
              <a:t>И все узнают: эта песня — ... 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иисус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7999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4000" dirty="0" smtClean="0"/>
              <a:t>Три струны, играет звонко</a:t>
            </a:r>
          </a:p>
          <a:p>
            <a:pPr>
              <a:buNone/>
            </a:pPr>
            <a:r>
              <a:rPr lang="ru-RU" sz="4000" dirty="0" smtClean="0"/>
              <a:t>Инструмент тот — «треуголка».</a:t>
            </a:r>
          </a:p>
          <a:p>
            <a:pPr>
              <a:buNone/>
            </a:pPr>
            <a:r>
              <a:rPr lang="ru-RU" sz="4000" dirty="0" smtClean="0"/>
              <a:t>Поскорее узнавай-ка,</a:t>
            </a:r>
          </a:p>
          <a:p>
            <a:pPr>
              <a:buNone/>
            </a:pPr>
            <a:r>
              <a:rPr lang="ru-RU" sz="4000" dirty="0" smtClean="0"/>
              <a:t>Что же это?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балулуйка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buNone/>
            </a:pPr>
            <a:r>
              <a:rPr lang="ru-RU" sz="4000" dirty="0" smtClean="0"/>
              <a:t>Круглый, звонкий, всем знакомый,</a:t>
            </a:r>
          </a:p>
          <a:p>
            <a:pPr>
              <a:buNone/>
            </a:pPr>
            <a:r>
              <a:rPr lang="ru-RU" sz="4000" dirty="0" smtClean="0"/>
              <a:t>Все линейки с нами в школе.</a:t>
            </a:r>
          </a:p>
          <a:p>
            <a:pPr>
              <a:buNone/>
            </a:pPr>
            <a:r>
              <a:rPr lang="ru-RU" sz="4000" dirty="0" smtClean="0"/>
              <a:t>Дробь на нем стучим всегда,</a:t>
            </a:r>
          </a:p>
          <a:p>
            <a:pPr>
              <a:buNone/>
            </a:pPr>
            <a:r>
              <a:rPr lang="ru-RU" sz="4000" dirty="0" smtClean="0"/>
              <a:t>Громкий звук — не ерунда.</a:t>
            </a:r>
          </a:p>
          <a:p>
            <a:pPr>
              <a:buNone/>
            </a:pPr>
            <a:r>
              <a:rPr lang="ru-RU" sz="4000" dirty="0" smtClean="0"/>
              <a:t>Инструмент не зря нам дан,</a:t>
            </a:r>
          </a:p>
          <a:p>
            <a:pPr>
              <a:buNone/>
            </a:pPr>
            <a:r>
              <a:rPr lang="ru-RU" sz="4000" dirty="0" smtClean="0"/>
              <a:t>Чтоб стучали в...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4000" dirty="0" smtClean="0"/>
              <a:t>За обедом суп едят,</a:t>
            </a:r>
          </a:p>
          <a:p>
            <a:pPr>
              <a:buNone/>
            </a:pPr>
            <a:r>
              <a:rPr lang="ru-RU" sz="4000" dirty="0" smtClean="0"/>
              <a:t>К вечеру «заговорят»</a:t>
            </a:r>
          </a:p>
          <a:p>
            <a:pPr>
              <a:buNone/>
            </a:pPr>
            <a:r>
              <a:rPr lang="ru-RU" sz="4000" dirty="0" smtClean="0"/>
              <a:t>Деревянные девчонки,</a:t>
            </a:r>
          </a:p>
          <a:p>
            <a:pPr>
              <a:buNone/>
            </a:pPr>
            <a:r>
              <a:rPr lang="ru-RU" sz="4000" dirty="0" smtClean="0"/>
              <a:t>Музыкальные сестренки.</a:t>
            </a:r>
          </a:p>
          <a:p>
            <a:pPr>
              <a:buNone/>
            </a:pPr>
            <a:r>
              <a:rPr lang="ru-RU" sz="4000" dirty="0" smtClean="0"/>
              <a:t>Поиграй и ты немножко</a:t>
            </a:r>
          </a:p>
          <a:p>
            <a:pPr>
              <a:buNone/>
            </a:pPr>
            <a:r>
              <a:rPr lang="ru-RU" sz="4000" dirty="0" smtClean="0"/>
              <a:t>На красивых ярких..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лужки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4000" dirty="0" smtClean="0"/>
              <a:t>Вышел в поле пастушок,</a:t>
            </a:r>
          </a:p>
          <a:p>
            <a:pPr>
              <a:buNone/>
            </a:pPr>
            <a:r>
              <a:rPr lang="ru-RU" sz="4000" dirty="0" smtClean="0"/>
              <a:t>Заиграл его... 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рожук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4000" dirty="0" smtClean="0"/>
              <a:t>За руки беремся дружно,</a:t>
            </a:r>
          </a:p>
          <a:p>
            <a:pPr>
              <a:buNone/>
            </a:pPr>
            <a:r>
              <a:rPr lang="ru-RU" sz="4000" dirty="0" smtClean="0"/>
              <a:t>Кругом встанем — это нужно.</a:t>
            </a:r>
          </a:p>
          <a:p>
            <a:pPr>
              <a:buNone/>
            </a:pPr>
            <a:r>
              <a:rPr lang="ru-RU" sz="4000" dirty="0" smtClean="0"/>
              <a:t>Танцевать пошли, и вот —</a:t>
            </a:r>
          </a:p>
          <a:p>
            <a:pPr>
              <a:buNone/>
            </a:pPr>
            <a:r>
              <a:rPr lang="ru-RU" sz="4000" dirty="0" smtClean="0"/>
              <a:t>Закружился... </a:t>
            </a:r>
            <a:endParaRPr lang="ru-RU" sz="4000" dirty="0"/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хоровуд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4000" dirty="0" smtClean="0"/>
              <a:t>Если вместе все поют,</a:t>
            </a:r>
          </a:p>
          <a:p>
            <a:pPr>
              <a:buNone/>
            </a:pPr>
            <a:r>
              <a:rPr lang="ru-RU" sz="4000" dirty="0" smtClean="0"/>
              <a:t>Это... назовут. </a:t>
            </a:r>
          </a:p>
          <a:p>
            <a:endParaRPr lang="ru-RU" sz="4000" dirty="0"/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хор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4000" dirty="0" smtClean="0"/>
              <a:t>В переводе с немецкого это «рог».</a:t>
            </a:r>
          </a:p>
          <a:p>
            <a:pPr>
              <a:buNone/>
            </a:pPr>
            <a:r>
              <a:rPr lang="ru-RU" sz="4000" dirty="0" smtClean="0"/>
              <a:t>С трубою схожа, вам скажет народ.</a:t>
            </a:r>
          </a:p>
          <a:p>
            <a:pPr>
              <a:buNone/>
            </a:pPr>
            <a:r>
              <a:rPr lang="ru-RU" sz="4000" dirty="0" smtClean="0"/>
              <a:t>Духовой инструмент, без сомнений, бесспорно,</a:t>
            </a:r>
          </a:p>
          <a:p>
            <a:pPr>
              <a:buNone/>
            </a:pPr>
            <a:r>
              <a:rPr lang="ru-RU" sz="4000" dirty="0" smtClean="0"/>
              <a:t>А зовется красиво он — это... </a:t>
            </a:r>
          </a:p>
          <a:p>
            <a:pPr>
              <a:buNone/>
            </a:pPr>
            <a:endParaRPr lang="ru-RU" sz="4000" dirty="0" smtClean="0"/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валторна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7999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ба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" y="171401"/>
            <a:ext cx="9143999" cy="6857999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4000" dirty="0" smtClean="0"/>
              <a:t>Инструмент играет весело.</a:t>
            </a:r>
          </a:p>
          <a:p>
            <a:pPr>
              <a:buNone/>
            </a:pPr>
            <a:r>
              <a:rPr lang="ru-RU" sz="4000" dirty="0" smtClean="0"/>
              <a:t>Есть меха, клавиатуры у него.</a:t>
            </a:r>
          </a:p>
          <a:p>
            <a:pPr>
              <a:buNone/>
            </a:pPr>
            <a:r>
              <a:rPr lang="ru-RU" sz="4000" dirty="0" smtClean="0"/>
              <a:t>Если поиграет хоть немножко,</a:t>
            </a:r>
          </a:p>
          <a:p>
            <a:pPr>
              <a:buNone/>
            </a:pPr>
            <a:r>
              <a:rPr lang="ru-RU" sz="4000" dirty="0" smtClean="0"/>
              <a:t>Все узнают инструмент — ... 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гармошка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7999"/>
          </a:xfrm>
        </p:spPr>
      </p:pic>
    </p:spTree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4000" dirty="0" smtClean="0"/>
              <a:t>Это клавиш набор,</a:t>
            </a:r>
          </a:p>
          <a:p>
            <a:pPr>
              <a:buNone/>
            </a:pPr>
            <a:r>
              <a:rPr lang="ru-RU" sz="4000" dirty="0" smtClean="0"/>
              <a:t>Звук при каждом ударе.</a:t>
            </a:r>
          </a:p>
          <a:p>
            <a:pPr>
              <a:buNone/>
            </a:pPr>
            <a:r>
              <a:rPr lang="ru-RU" sz="4000" dirty="0" smtClean="0"/>
              <a:t>Даже аккордеон</a:t>
            </a:r>
          </a:p>
          <a:p>
            <a:pPr>
              <a:buNone/>
            </a:pPr>
            <a:r>
              <a:rPr lang="ru-RU" sz="4000" dirty="0" smtClean="0"/>
              <a:t>Им снабжен, есть в рояле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клава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"/>
            <a:ext cx="9144000" cy="6857999"/>
          </a:xfrm>
        </p:spPr>
      </p:pic>
    </p:spTree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sz="4000" dirty="0" smtClean="0"/>
              <a:t>Инструмент музыкальный,</a:t>
            </a:r>
          </a:p>
          <a:p>
            <a:pPr>
              <a:buNone/>
            </a:pPr>
            <a:r>
              <a:rPr lang="ru-RU" sz="4000" dirty="0" smtClean="0"/>
              <a:t>Он духовой,</a:t>
            </a:r>
          </a:p>
          <a:p>
            <a:pPr>
              <a:buNone/>
            </a:pPr>
            <a:r>
              <a:rPr lang="ru-RU" sz="4000" dirty="0" smtClean="0"/>
              <a:t>С тростью он одинарной,</a:t>
            </a:r>
          </a:p>
          <a:p>
            <a:pPr>
              <a:buNone/>
            </a:pPr>
            <a:r>
              <a:rPr lang="ru-RU" sz="4000" dirty="0" smtClean="0"/>
              <a:t>Красивый такой.</a:t>
            </a:r>
          </a:p>
          <a:p>
            <a:pPr>
              <a:buNone/>
            </a:pPr>
            <a:r>
              <a:rPr lang="ru-RU" sz="4000" dirty="0" smtClean="0"/>
              <a:t>И изящней его,</a:t>
            </a:r>
          </a:p>
          <a:p>
            <a:pPr>
              <a:buNone/>
            </a:pPr>
            <a:r>
              <a:rPr lang="ru-RU" sz="4000" dirty="0" smtClean="0"/>
              <a:t>Видно, в музыке нет.</a:t>
            </a:r>
          </a:p>
          <a:p>
            <a:pPr>
              <a:buNone/>
            </a:pPr>
            <a:r>
              <a:rPr lang="ru-RU" sz="4000" dirty="0" smtClean="0"/>
              <a:t>Всем понятно, о чем я?</a:t>
            </a:r>
          </a:p>
          <a:p>
            <a:pPr>
              <a:buNone/>
            </a:pPr>
            <a:r>
              <a:rPr lang="ru-RU" sz="4000" dirty="0" smtClean="0"/>
              <a:t>Это... 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кларнет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7999"/>
          </a:xfrm>
        </p:spPr>
      </p:pic>
    </p:spTree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928802"/>
            <a:ext cx="8229600" cy="438912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000" dirty="0" smtClean="0"/>
              <a:t>Мы дружно поем,</a:t>
            </a:r>
          </a:p>
          <a:p>
            <a:pPr>
              <a:buNone/>
            </a:pPr>
            <a:r>
              <a:rPr lang="ru-RU" sz="4000" dirty="0" smtClean="0"/>
              <a:t>И нас певучей нет...</a:t>
            </a:r>
          </a:p>
          <a:p>
            <a:pPr>
              <a:buNone/>
            </a:pPr>
            <a:r>
              <a:rPr lang="ru-RU" sz="4000" dirty="0" smtClean="0"/>
              <a:t>Когда нас четверо,</a:t>
            </a:r>
          </a:p>
          <a:p>
            <a:pPr>
              <a:buNone/>
            </a:pPr>
            <a:r>
              <a:rPr lang="ru-RU" sz="4000" dirty="0" smtClean="0"/>
              <a:t>Получится... 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кварара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4000" dirty="0" smtClean="0"/>
              <a:t>Коллектив музыкантов, что вместе играют,</a:t>
            </a:r>
          </a:p>
          <a:p>
            <a:pPr>
              <a:buNone/>
            </a:pPr>
            <a:r>
              <a:rPr lang="ru-RU" sz="4000" dirty="0" smtClean="0"/>
              <a:t>И музыку вместе они исполняют.</a:t>
            </a:r>
          </a:p>
          <a:p>
            <a:pPr>
              <a:buNone/>
            </a:pPr>
            <a:r>
              <a:rPr lang="ru-RU" sz="4000" dirty="0" smtClean="0"/>
              <a:t>Бывает он струнный и духовой,</a:t>
            </a:r>
          </a:p>
          <a:p>
            <a:pPr>
              <a:buNone/>
            </a:pPr>
            <a:r>
              <a:rPr lang="ru-RU" sz="4000" dirty="0" smtClean="0"/>
              <a:t>Эстрадный, народный и всякий другой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орк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7999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4000" dirty="0" smtClean="0"/>
              <a:t>Он пишет музыку для нас,</a:t>
            </a:r>
          </a:p>
          <a:p>
            <a:pPr>
              <a:buNone/>
            </a:pPr>
            <a:r>
              <a:rPr lang="ru-RU" sz="4000" dirty="0" smtClean="0"/>
              <a:t>Мелодии играет,</a:t>
            </a:r>
          </a:p>
          <a:p>
            <a:pPr>
              <a:buNone/>
            </a:pPr>
            <a:r>
              <a:rPr lang="ru-RU" sz="4000" dirty="0" smtClean="0"/>
              <a:t>Стихи положит он на вальс.</a:t>
            </a:r>
          </a:p>
          <a:p>
            <a:pPr>
              <a:buNone/>
            </a:pPr>
            <a:r>
              <a:rPr lang="ru-RU" sz="4000" dirty="0" smtClean="0"/>
              <a:t>Кто песни сочиняет?</a:t>
            </a:r>
            <a:r>
              <a:rPr lang="ru-RU" dirty="0" smtClean="0"/>
              <a:t> 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астон моцарт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691680" y="27384"/>
            <a:ext cx="5214974" cy="6858000"/>
          </a:xfrm>
          <a:solidFill>
            <a:schemeClr val="bg1"/>
          </a:solidFill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4000" dirty="0" smtClean="0"/>
              <a:t>Нужен музыке не только «сочинитель»,</a:t>
            </a:r>
          </a:p>
          <a:p>
            <a:pPr>
              <a:buNone/>
            </a:pPr>
            <a:r>
              <a:rPr lang="ru-RU" sz="4000" dirty="0" smtClean="0"/>
              <a:t>Нужен тот, кто будет петь. Он...</a:t>
            </a:r>
          </a:p>
          <a:p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129</TotalTime>
  <Words>780</Words>
  <Application>Microsoft Office PowerPoint</Application>
  <PresentationFormat>Экран (4:3)</PresentationFormat>
  <Paragraphs>133</Paragraphs>
  <Slides>69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69</vt:i4>
      </vt:variant>
    </vt:vector>
  </HeadingPairs>
  <TitlesOfParts>
    <vt:vector size="73" baseType="lpstr">
      <vt:lpstr>Calibri</vt:lpstr>
      <vt:lpstr>Constantia</vt:lpstr>
      <vt:lpstr>Wingdings 2</vt:lpstr>
      <vt:lpstr>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Даниил</dc:creator>
  <cp:lastModifiedBy>Татьяна</cp:lastModifiedBy>
  <cp:revision>10</cp:revision>
  <dcterms:created xsi:type="dcterms:W3CDTF">2015-08-27T14:41:15Z</dcterms:created>
  <dcterms:modified xsi:type="dcterms:W3CDTF">2020-09-06T17:17:43Z</dcterms:modified>
</cp:coreProperties>
</file>