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0" r:id="rId3"/>
    <p:sldId id="264" r:id="rId4"/>
    <p:sldId id="265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836712"/>
            <a:ext cx="8280920" cy="52014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Здравствуй </a:t>
            </a:r>
          </a:p>
          <a:p>
            <a:pPr algn="ctr"/>
            <a:endParaRPr lang="ru-RU" sz="3600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    зимушка, зима!</a:t>
            </a:r>
          </a:p>
          <a:p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Цели: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необходимых условий для проведения оздоровительных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основных видов движений в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зимний период;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способностей, художественного вкуса, желания и стремления создавать постройки своими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руками.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610" y="1563720"/>
            <a:ext cx="2868432" cy="2276871"/>
          </a:xfrm>
          <a:prstGeom prst="trapezoid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56282" y="4200218"/>
            <a:ext cx="2441765" cy="2064475"/>
          </a:xfrm>
          <a:prstGeom prst="round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1560" y="764704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Снег катали и крутили.</a:t>
            </a:r>
          </a:p>
          <a:p>
            <a:r>
              <a:rPr lang="ru-RU" sz="1600" b="1" i="1" dirty="0" smtClean="0"/>
              <a:t>Вот и елочку слепили</a:t>
            </a:r>
            <a:r>
              <a:rPr lang="ru-RU" sz="1600" b="1" i="1" dirty="0"/>
              <a:t>. </a:t>
            </a:r>
            <a:r>
              <a:rPr lang="ru-RU" sz="1600" b="1" i="1" dirty="0" smtClean="0"/>
              <a:t>                                                   Из </a:t>
            </a:r>
            <a:r>
              <a:rPr lang="ru-RU" sz="1600" b="1" i="1" dirty="0"/>
              <a:t>теста сделали игрушки и </a:t>
            </a:r>
            <a:endParaRPr lang="ru-RU" sz="1600" b="1" i="1" dirty="0" smtClean="0"/>
          </a:p>
          <a:p>
            <a:r>
              <a:rPr lang="ru-RU" sz="1600" b="1" i="1" dirty="0"/>
              <a:t> </a:t>
            </a:r>
            <a:r>
              <a:rPr lang="ru-RU" sz="1600" b="1" i="1" dirty="0" smtClean="0"/>
              <a:t>                                                                                                    красками </a:t>
            </a:r>
            <a:r>
              <a:rPr lang="ru-RU" sz="1600" b="1" i="1" dirty="0"/>
              <a:t>раскрасили.</a:t>
            </a:r>
          </a:p>
          <a:p>
            <a:endParaRPr lang="ru-RU" sz="1600" b="1" i="1" dirty="0" smtClean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78634" y="1471342"/>
            <a:ext cx="1899099" cy="2448271"/>
          </a:xfrm>
          <a:prstGeom prst="plaque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701" y="4077072"/>
            <a:ext cx="2781643" cy="2448272"/>
          </a:xfrm>
          <a:prstGeom prst="flowChartDocument">
            <a:avLst/>
          </a:prstGeom>
        </p:spPr>
      </p:pic>
    </p:spTree>
    <p:extLst>
      <p:ext uri="{BB962C8B-B14F-4D97-AF65-F5344CB8AC3E}">
        <p14:creationId xmlns:p14="http://schemas.microsoft.com/office/powerpoint/2010/main" val="199143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95" y="908720"/>
            <a:ext cx="2961130" cy="2880320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155488"/>
            <a:ext cx="5472608" cy="3513871"/>
          </a:xfrm>
          <a:prstGeom prst="round2Diag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113" y="908720"/>
            <a:ext cx="27363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Не только елку смастерили,</a:t>
            </a:r>
          </a:p>
          <a:p>
            <a:pPr algn="ctr"/>
            <a:r>
              <a:rPr lang="ru-RU" sz="1600" b="1" i="1" dirty="0" smtClean="0"/>
              <a:t>Но и про веранду не забыли.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8602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06961" y="3059872"/>
            <a:ext cx="4039925" cy="3049992"/>
          </a:xfrm>
          <a:prstGeom prst="flowChartAlternateProcess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1556792"/>
            <a:ext cx="7848872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/>
              <a:t>Через цветные кочки, шагали мы с дружочком.</a:t>
            </a:r>
          </a:p>
          <a:p>
            <a:r>
              <a:rPr lang="ru-RU" sz="1600" b="1" i="1" dirty="0" smtClean="0"/>
              <a:t>А если только захотим  и «змейкой» </a:t>
            </a:r>
            <a:r>
              <a:rPr lang="ru-RU" sz="1600" b="1" i="1" dirty="0" smtClean="0"/>
              <a:t>дружно</a:t>
            </a:r>
          </a:p>
          <a:p>
            <a:pPr algn="ctr"/>
            <a:r>
              <a:rPr lang="ru-RU" sz="1600" b="1" i="1" dirty="0" smtClean="0"/>
              <a:t>пробежим</a:t>
            </a:r>
            <a:r>
              <a:rPr lang="ru-RU" sz="2800" b="1" i="1" dirty="0"/>
              <a:t>. </a:t>
            </a:r>
            <a:r>
              <a:rPr lang="ru-RU" sz="2800" b="1" i="1" dirty="0" smtClean="0"/>
              <a:t>                           </a:t>
            </a:r>
            <a:r>
              <a:rPr lang="ru-RU" sz="1600" b="1" i="1" dirty="0" smtClean="0"/>
              <a:t>По </a:t>
            </a:r>
            <a:r>
              <a:rPr lang="ru-RU" sz="1600" b="1" i="1" dirty="0"/>
              <a:t>ледяной дорожке </a:t>
            </a:r>
            <a:endParaRPr lang="ru-RU" sz="1600" b="1" i="1" dirty="0" smtClean="0"/>
          </a:p>
          <a:p>
            <a:pPr algn="r"/>
            <a:r>
              <a:rPr lang="ru-RU" sz="1600" b="1" i="1" dirty="0"/>
              <a:t> </a:t>
            </a:r>
            <a:r>
              <a:rPr lang="ru-RU" sz="1600" b="1" i="1" dirty="0" smtClean="0"/>
              <a:t>                                                                                скользили </a:t>
            </a:r>
            <a:r>
              <a:rPr lang="ru-RU" sz="1600" b="1" i="1" dirty="0"/>
              <a:t>наши ножки</a:t>
            </a:r>
            <a:r>
              <a:rPr lang="ru-RU" sz="1600" b="1" i="1" dirty="0" smtClean="0"/>
              <a:t>.</a:t>
            </a:r>
            <a:r>
              <a:rPr lang="ru-RU" sz="1600" b="1" i="1" dirty="0"/>
              <a:t> Но мы не падали, </a:t>
            </a:r>
            <a:r>
              <a:rPr lang="ru-RU" sz="1600" b="1" i="1" dirty="0" smtClean="0"/>
              <a:t>                                     старались </a:t>
            </a:r>
            <a:r>
              <a:rPr lang="ru-RU" sz="1600" b="1" i="1" dirty="0"/>
              <a:t>хоть не всегда </a:t>
            </a:r>
            <a:endParaRPr lang="ru-RU" sz="1600" b="1" i="1" dirty="0" smtClean="0"/>
          </a:p>
          <a:p>
            <a:pPr algn="r"/>
            <a:r>
              <a:rPr lang="ru-RU" sz="1600" b="1" i="1" dirty="0" smtClean="0"/>
              <a:t>все </a:t>
            </a:r>
            <a:r>
              <a:rPr lang="ru-RU" sz="1600" b="1" i="1" dirty="0"/>
              <a:t>получалось</a:t>
            </a:r>
            <a:r>
              <a:rPr lang="ru-RU" sz="2800" b="1" i="1" dirty="0"/>
              <a:t>.</a:t>
            </a:r>
          </a:p>
          <a:p>
            <a:pPr algn="ctr"/>
            <a:endParaRPr lang="ru-RU" sz="1600" b="1" i="1" dirty="0"/>
          </a:p>
          <a:p>
            <a:pPr algn="ctr"/>
            <a:endParaRPr lang="ru-RU" sz="1600" b="1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45024"/>
            <a:ext cx="3933916" cy="2791292"/>
          </a:xfrm>
          <a:prstGeom prst="snip2DiagRect">
            <a:avLst/>
          </a:prstGeom>
        </p:spPr>
      </p:pic>
    </p:spTree>
    <p:extLst>
      <p:ext uri="{BB962C8B-B14F-4D97-AF65-F5344CB8AC3E}">
        <p14:creationId xmlns:p14="http://schemas.microsoft.com/office/powerpoint/2010/main" val="143336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80728"/>
            <a:ext cx="3888432" cy="3384376"/>
          </a:xfrm>
          <a:prstGeom prst="hexagon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672916"/>
            <a:ext cx="4032448" cy="3903898"/>
          </a:xfrm>
          <a:prstGeom prst="hexagon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08104" y="1268760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Снежки учились мы метать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 flipH="1">
            <a:off x="971600" y="4635794"/>
            <a:ext cx="23042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Старались точно попадать.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433365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852936"/>
            <a:ext cx="5760640" cy="3816424"/>
          </a:xfrm>
          <a:prstGeom prst="ellipse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764704"/>
            <a:ext cx="3672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Мы на горочке катались,</a:t>
            </a:r>
          </a:p>
          <a:p>
            <a:pPr algn="ctr"/>
            <a:r>
              <a:rPr lang="ru-RU" sz="1600" b="1" i="1" dirty="0" smtClean="0"/>
              <a:t>Не шумели, не толкались.</a:t>
            </a:r>
            <a:endParaRPr lang="ru-RU" sz="16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868144" y="764704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/>
              <a:t>На ледянках сверху вниз,</a:t>
            </a:r>
          </a:p>
          <a:p>
            <a:pPr algn="ctr"/>
            <a:r>
              <a:rPr lang="ru-RU" sz="1600" b="1" i="1" dirty="0" smtClean="0"/>
              <a:t>Там внизу – ПОБЕРЕГИСЬ!</a:t>
            </a:r>
            <a:endParaRPr lang="ru-RU" sz="1600" b="1" i="1" dirty="0"/>
          </a:p>
        </p:txBody>
      </p:sp>
    </p:spTree>
    <p:extLst>
      <p:ext uri="{BB962C8B-B14F-4D97-AF65-F5344CB8AC3E}">
        <p14:creationId xmlns:p14="http://schemas.microsoft.com/office/powerpoint/2010/main" val="18428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144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home</cp:lastModifiedBy>
  <cp:revision>17</cp:revision>
  <dcterms:created xsi:type="dcterms:W3CDTF">2017-12-08T12:27:58Z</dcterms:created>
  <dcterms:modified xsi:type="dcterms:W3CDTF">2020-09-06T14:14:11Z</dcterms:modified>
</cp:coreProperties>
</file>