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5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836713"/>
            <a:ext cx="6512768" cy="108012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Государственное бюджетное дошкольное образовательное учреждение детский сад № 71</a:t>
            </a:r>
            <a:br>
              <a:rPr lang="ru-RU" sz="2000" dirty="0" smtClean="0"/>
            </a:br>
            <a:r>
              <a:rPr lang="ru-RU" sz="2000" dirty="0" smtClean="0"/>
              <a:t>Центрального района Санкт-Петербурга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132856"/>
            <a:ext cx="6400800" cy="352839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Долгосрочный проект в младшей группе «Волшебство красок»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(нетрадиционные техники рисования)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                                    </a:t>
            </a:r>
          </a:p>
          <a:p>
            <a:endParaRPr lang="ru-RU" sz="1600" dirty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                                                                       Подготовила: Григорьевская              </a:t>
            </a:r>
          </a:p>
          <a:p>
            <a:r>
              <a:rPr lang="ru-RU" sz="1600" dirty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                                                           Ирина Владимировна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                                         14.08.20202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934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124744"/>
            <a:ext cx="6419056" cy="475252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Цель: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Создание условий, способствующих стимулированию развития творческих способностей детей младшей группы.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Задачи проекта: 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• Знакомить детей младшего дошкольного возраста с нетрадиционными способами рисования, формировать интерес к изобразительной деятельности.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• Способствовать овладению дошкольниками простейшими техническими приемами работы с различными изобразительными материалами.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• Побуждать воспитанников самостоятельно применять нетрадиционные техники рисования. </a:t>
            </a:r>
          </a:p>
          <a:p>
            <a:pPr marL="0" indent="0">
              <a:buNone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• Содействовать знакомству родителей с нетрадиционными техниками рисования; стимулировать их совместное творчество с детьми.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6776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764704"/>
            <a:ext cx="6341876" cy="864096"/>
          </a:xfrm>
        </p:spPr>
        <p:txBody>
          <a:bodyPr/>
          <a:lstStyle/>
          <a:p>
            <a:r>
              <a:rPr lang="ru-RU" dirty="0" smtClean="0"/>
              <a:t>Виды техник: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618801"/>
            <a:ext cx="6341876" cy="3672408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v"/>
            </a:pPr>
            <a:r>
              <a:rPr lang="ru-RU" dirty="0" smtClean="0"/>
              <a:t> рисование пальчиками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рисование ладошками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ru-RU" dirty="0" smtClean="0"/>
              <a:t> рисование ватными палочками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ru-RU" dirty="0" smtClean="0"/>
              <a:t> тычок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оттиск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рисование трафаретом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ru-RU" dirty="0"/>
              <a:t> </a:t>
            </a:r>
            <a:r>
              <a:rPr lang="ru-RU" dirty="0" smtClean="0"/>
              <a:t>рисование мятой бумагой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0853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243900"/>
            <a:ext cx="7211144" cy="72494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Взаимодействие с родителями: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614592"/>
            <a:ext cx="6635080" cy="4137323"/>
          </a:xfrm>
        </p:spPr>
        <p:txBody>
          <a:bodyPr/>
          <a:lstStyle/>
          <a:p>
            <a:r>
              <a:rPr lang="ru-RU" dirty="0" smtClean="0"/>
              <a:t>Консультация </a:t>
            </a:r>
            <a:r>
              <a:rPr lang="ru-RU" dirty="0"/>
              <a:t>на тему: «Нетрадиционные методы рисования»</a:t>
            </a:r>
          </a:p>
          <a:p>
            <a:r>
              <a:rPr lang="ru-RU" dirty="0"/>
              <a:t>Создание выставки «Наше творчество»</a:t>
            </a:r>
          </a:p>
          <a:p>
            <a:r>
              <a:rPr lang="ru-RU" dirty="0"/>
              <a:t>Мастер-класс «Рисование оттиском фруктов и овощей»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2577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700808"/>
            <a:ext cx="2952328" cy="19442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Рисование пальчиками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412776"/>
            <a:ext cx="3173586" cy="3871409"/>
          </a:xfrm>
        </p:spPr>
      </p:pic>
    </p:spTree>
    <p:extLst>
      <p:ext uri="{BB962C8B-B14F-4D97-AF65-F5344CB8AC3E}">
        <p14:creationId xmlns:p14="http://schemas.microsoft.com/office/powerpoint/2010/main" val="79453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44824"/>
            <a:ext cx="302433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Рисование ладошками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3968" y="1600200"/>
            <a:ext cx="2880320" cy="4240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478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700808"/>
            <a:ext cx="2232248" cy="2088232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Тычок </a:t>
            </a:r>
            <a:endParaRPr lang="ru-RU" sz="5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340768"/>
            <a:ext cx="2916492" cy="3888656"/>
          </a:xfrm>
        </p:spPr>
      </p:pic>
    </p:spTree>
    <p:extLst>
      <p:ext uri="{BB962C8B-B14F-4D97-AF65-F5344CB8AC3E}">
        <p14:creationId xmlns:p14="http://schemas.microsoft.com/office/powerpoint/2010/main" val="31895582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980728"/>
            <a:ext cx="5832648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Литература в помощь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988841"/>
            <a:ext cx="5832648" cy="3672408"/>
          </a:xfrm>
        </p:spPr>
        <p:txBody>
          <a:bodyPr>
            <a:normAutofit lnSpcReduction="10000"/>
          </a:bodyPr>
          <a:lstStyle/>
          <a:p>
            <a:r>
              <a:rPr lang="ru-RU" sz="2400" dirty="0"/>
              <a:t>Давыдова Г. Н. Нетрадиционные техники рисования в детском саду. Часть I, II – М.; «Издательство Скрипторий </a:t>
            </a:r>
            <a:r>
              <a:rPr lang="ru-RU" sz="2400" dirty="0" smtClean="0"/>
              <a:t>2003</a:t>
            </a:r>
            <a:r>
              <a:rPr lang="ru-RU" sz="2400" dirty="0"/>
              <a:t>», 2007г. </a:t>
            </a:r>
            <a:endParaRPr lang="ru-RU" sz="2400" dirty="0" smtClean="0"/>
          </a:p>
          <a:p>
            <a:r>
              <a:rPr lang="ru-RU" sz="2400" dirty="0"/>
              <a:t>Никитина А. В. Нетрадиционные техники рисования в детском саду. Планирование, конспекты занятий: Пособие для воспитателей и заинтересованных родителей. – СПб.; КАРО, 2008г.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910953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1628801"/>
            <a:ext cx="5184576" cy="25202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dirty="0" smtClean="0"/>
              <a:t>СПАСИБО </a:t>
            </a:r>
          </a:p>
          <a:p>
            <a:pPr marL="0" indent="0" algn="ctr">
              <a:buNone/>
            </a:pPr>
            <a:r>
              <a:rPr lang="ru-RU" sz="4800" dirty="0" smtClean="0"/>
              <a:t>ЗА </a:t>
            </a:r>
          </a:p>
          <a:p>
            <a:pPr marL="0" indent="0" algn="ctr">
              <a:buNone/>
            </a:pPr>
            <a:r>
              <a:rPr lang="ru-RU" sz="4800" dirty="0" smtClean="0"/>
              <a:t>ВНИМАНИЕ!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9345146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225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Тема Office</vt:lpstr>
      <vt:lpstr>Государственное бюджетное дошкольное образовательное учреждение детский сад № 71 Центрального района Санкт-Петербурга</vt:lpstr>
      <vt:lpstr>Презентация PowerPoint</vt:lpstr>
      <vt:lpstr>Виды техник:</vt:lpstr>
      <vt:lpstr>Взаимодействие с родителями:  </vt:lpstr>
      <vt:lpstr>Рисование пальчиками</vt:lpstr>
      <vt:lpstr>Рисование ладошками</vt:lpstr>
      <vt:lpstr>Тычок </vt:lpstr>
      <vt:lpstr>Литература в помощь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71</dc:creator>
  <cp:lastModifiedBy>71</cp:lastModifiedBy>
  <cp:revision>6</cp:revision>
  <dcterms:created xsi:type="dcterms:W3CDTF">2020-08-13T05:11:43Z</dcterms:created>
  <dcterms:modified xsi:type="dcterms:W3CDTF">2020-08-13T06:22:32Z</dcterms:modified>
</cp:coreProperties>
</file>