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42852"/>
            <a:ext cx="6315092" cy="9413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Д/и «Что лишнее?»</a:t>
            </a:r>
            <a:endParaRPr lang="ru-RU" dirty="0"/>
          </a:p>
        </p:txBody>
      </p:sp>
      <p:pic>
        <p:nvPicPr>
          <p:cNvPr id="7" name="Рисунок 6" descr="0007-007-JAgod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42613"/>
            <a:ext cx="2233537" cy="3128785"/>
          </a:xfrm>
          <a:prstGeom prst="rect">
            <a:avLst/>
          </a:prstGeom>
        </p:spPr>
      </p:pic>
      <p:pic>
        <p:nvPicPr>
          <p:cNvPr id="9" name="Рисунок 8" descr="slide0006_image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1571612"/>
            <a:ext cx="2286016" cy="3051995"/>
          </a:xfrm>
          <a:prstGeom prst="rect">
            <a:avLst/>
          </a:prstGeom>
        </p:spPr>
      </p:pic>
      <p:pic>
        <p:nvPicPr>
          <p:cNvPr id="10" name="Рисунок 9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1474918"/>
            <a:ext cx="2375438" cy="316852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00166" y="142852"/>
            <a:ext cx="6315092" cy="9413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Д/и «Что лишнее?»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85860"/>
            <a:ext cx="2356486" cy="3143248"/>
          </a:xfrm>
          <a:prstGeom prst="rect">
            <a:avLst/>
          </a:prstGeom>
        </p:spPr>
      </p:pic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8992" y="1285860"/>
            <a:ext cx="2355277" cy="3143009"/>
          </a:xfrm>
          <a:prstGeom prst="rect">
            <a:avLst/>
          </a:prstGeom>
        </p:spPr>
      </p:pic>
      <p:pic>
        <p:nvPicPr>
          <p:cNvPr id="7" name="Рисунок 6" descr="yagodi-dla-detei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5" y="1285861"/>
            <a:ext cx="2214577" cy="31325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00166" y="142852"/>
            <a:ext cx="6315092" cy="9413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Д/и «Что лишнее?»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yagodi-dla-detei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2365013" cy="3345348"/>
          </a:xfrm>
          <a:prstGeom prst="rect">
            <a:avLst/>
          </a:prstGeom>
        </p:spPr>
      </p:pic>
      <p:pic>
        <p:nvPicPr>
          <p:cNvPr id="6" name="Рисунок 5" descr="yagodi-dla-detei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2815670"/>
            <a:ext cx="2638465" cy="3732152"/>
          </a:xfrm>
          <a:prstGeom prst="rect">
            <a:avLst/>
          </a:prstGeom>
        </p:spPr>
      </p:pic>
      <p:pic>
        <p:nvPicPr>
          <p:cNvPr id="7" name="Рисунок 6" descr="screen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2214554"/>
            <a:ext cx="2786692" cy="37146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00166" y="142852"/>
            <a:ext cx="6315092" cy="9413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Д/и «Что лишнее?»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285860"/>
            <a:ext cx="2302929" cy="3071810"/>
          </a:xfrm>
          <a:prstGeom prst="rect">
            <a:avLst/>
          </a:prstGeom>
        </p:spPr>
      </p:pic>
      <p:pic>
        <p:nvPicPr>
          <p:cNvPr id="7" name="Рисунок 6" descr="10113731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3643314"/>
            <a:ext cx="2928958" cy="2928958"/>
          </a:xfrm>
          <a:prstGeom prst="rect">
            <a:avLst/>
          </a:prstGeom>
        </p:spPr>
      </p:pic>
      <p:pic>
        <p:nvPicPr>
          <p:cNvPr id="8" name="Рисунок 7" descr="slide0003_image0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1214422"/>
            <a:ext cx="2568402" cy="342900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00166" y="142852"/>
            <a:ext cx="6315092" cy="94138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Д/и «Что лишнее?»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screen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334628"/>
            <a:ext cx="2643174" cy="3523372"/>
          </a:xfrm>
          <a:prstGeom prst="rect">
            <a:avLst/>
          </a:prstGeom>
        </p:spPr>
      </p:pic>
      <p:pic>
        <p:nvPicPr>
          <p:cNvPr id="6" name="Рисунок 5" descr="yagodi-dla-detei-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1857364"/>
            <a:ext cx="2781341" cy="3934252"/>
          </a:xfrm>
          <a:prstGeom prst="rect">
            <a:avLst/>
          </a:prstGeom>
        </p:spPr>
      </p:pic>
      <p:pic>
        <p:nvPicPr>
          <p:cNvPr id="7" name="Рисунок 6" descr="slide0004_image0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214422"/>
            <a:ext cx="2925592" cy="39058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Д/и «Что лишнее?»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Д/и «Что лишнее?»</dc:title>
  <dc:creator>User</dc:creator>
  <cp:lastModifiedBy>User</cp:lastModifiedBy>
  <cp:revision>1</cp:revision>
  <dcterms:created xsi:type="dcterms:W3CDTF">2020-09-06T17:09:35Z</dcterms:created>
  <dcterms:modified xsi:type="dcterms:W3CDTF">2020-09-06T17:29:29Z</dcterms:modified>
</cp:coreProperties>
</file>