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1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9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8606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785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7983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840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35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58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2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15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8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2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23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94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8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9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D0EB3-309C-4A66-B985-631E53CEA2E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697C6AC-29E0-4A96-8077-65BE33EA0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2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797" y="404813"/>
            <a:ext cx="8382018" cy="17526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Государственное казенное общеобразовательное учреждение города Москвы «Специальная (коррекционная)общеобразовательная школа-интернат №102»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880100" y="5229225"/>
            <a:ext cx="50638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/>
              <a:t>Подготовила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400" b="1" dirty="0" err="1" smtClean="0"/>
              <a:t>Аскерко</a:t>
            </a:r>
            <a:r>
              <a:rPr lang="ru-RU" altLang="ru-RU" sz="2400" b="1" dirty="0" smtClean="0"/>
              <a:t> Снежана Николаевна,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400" b="1" dirty="0"/>
              <a:t>учитель технологии </a:t>
            </a:r>
            <a:endParaRPr lang="ru-RU" altLang="ru-RU" sz="2400" dirty="0"/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126156" y="2349501"/>
            <a:ext cx="973488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Экономика. 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Человек и экономическая система.</a:t>
            </a:r>
            <a:endParaRPr lang="ru-RU" altLang="ru-RU" sz="32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847461" y="5805488"/>
            <a:ext cx="15247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9 класс</a:t>
            </a:r>
            <a:endParaRPr lang="ru-RU" alt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72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3179" y="624110"/>
            <a:ext cx="9531433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Производственные экономические ресурсы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276" y="2133600"/>
            <a:ext cx="10561336" cy="377762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эту группу входят ресурсы, созданные трудом человека: производственные здания, станки, оборудование, инструменты, компьютеры, транспортные средства и др.</a:t>
            </a:r>
            <a:endParaRPr lang="ru-RU" sz="2000" b="1" dirty="0"/>
          </a:p>
        </p:txBody>
      </p:sp>
      <p:pic>
        <p:nvPicPr>
          <p:cNvPr id="7170" name="Picture 2" descr="https://www.adamant-stroy.ru/wp-content/uploads/2017/09/13-geom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933" y="4684268"/>
            <a:ext cx="2522108" cy="186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vatars.mds.yandex.net/get-pdb/2342895/6c1b0f6b-79f3-457f-86a7-408f7f3e9169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368" y="3330342"/>
            <a:ext cx="2669868" cy="177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mrm.shveiburg.ru/upload/resize_cache/iblock/877/1200_1200_1/Singer-7470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625" y="3463305"/>
            <a:ext cx="2270981" cy="151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0-tub-ru.yandex.net/i?id=69d2fc7c6c9eba43c90ef672b1758325-l&amp;n=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9661" y="4349547"/>
            <a:ext cx="2527337" cy="187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964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305" y="624110"/>
            <a:ext cx="9913308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Трудовые экономические ресурсы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39" y="2052918"/>
            <a:ext cx="9259503" cy="4195481"/>
          </a:xfrm>
        </p:spPr>
        <p:txBody>
          <a:bodyPr>
            <a:normAutofit/>
          </a:bodyPr>
          <a:lstStyle/>
          <a:p>
            <a:r>
              <a:rPr lang="ru-RU" b="1" dirty="0" smtClean="0"/>
              <a:t>Эту категорию составляют люди, их физические и умственные способности, их здоровье и таланты.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Люди гении редкость. А вот умственные способности человек может развивать с помощью образования.  Успех любого предприятия зависит </a:t>
            </a:r>
            <a:r>
              <a:rPr lang="ru-RU" b="1" dirty="0" err="1" smtClean="0"/>
              <a:t>отуровня</a:t>
            </a:r>
            <a:r>
              <a:rPr lang="ru-RU" b="1" dirty="0" smtClean="0"/>
              <a:t> квалификации его работников. </a:t>
            </a:r>
            <a:endParaRPr lang="ru-RU" b="1" dirty="0"/>
          </a:p>
        </p:txBody>
      </p:sp>
      <p:pic>
        <p:nvPicPr>
          <p:cNvPr id="8194" name="Picture 2" descr="https://ic.pics.livejournal.com/miss_tramell/25587933/2507672/2507672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304" y="3019020"/>
            <a:ext cx="2631965" cy="175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vatars.mds.yandex.net/get-pdb/1088712/480aa53a-e207-4af8-8e3c-9c71307d0a53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327" y="2933786"/>
            <a:ext cx="1492646" cy="204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pbs.twimg.com/media/D8iMOhTXkAALzz4.jpg:larg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534" y="2933786"/>
            <a:ext cx="2759699" cy="183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936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ЭКОНОМИКА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0556" y="2454442"/>
            <a:ext cx="8277726" cy="3014311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/>
              <a:t>Экономика как общественная наука изучает то, каким образом при </a:t>
            </a:r>
            <a:r>
              <a:rPr lang="ru-RU" sz="3200" b="1" u="sng" dirty="0" smtClean="0"/>
              <a:t>ограниченных ресурсах </a:t>
            </a:r>
            <a:r>
              <a:rPr lang="ru-RU" sz="3200" b="1" dirty="0" smtClean="0"/>
              <a:t>общество делает выбор удовлетворения своих потребностей.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0668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420" y="635267"/>
            <a:ext cx="8824051" cy="13046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«Экономика» происходит от греческого слова «</a:t>
            </a:r>
            <a:r>
              <a:rPr lang="ru-RU" sz="3200" b="1" dirty="0" err="1" smtClean="0">
                <a:solidFill>
                  <a:srgbClr val="C00000"/>
                </a:solidFill>
              </a:rPr>
              <a:t>экономус</a:t>
            </a:r>
            <a:r>
              <a:rPr lang="ru-RU" sz="3200" b="1" dirty="0" smtClean="0">
                <a:solidFill>
                  <a:srgbClr val="C00000"/>
                </a:solidFill>
              </a:rPr>
              <a:t>», что значит ВЕДУЩИЙ ХОЗЯЙСТВО, БЕРЕЖЛИВЫЙ, ЭКОНОМНЫЙ.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В начале </a:t>
            </a:r>
            <a:r>
              <a:rPr lang="ru-RU" sz="2800" b="1" dirty="0">
                <a:solidFill>
                  <a:srgbClr val="C00000"/>
                </a:solidFill>
              </a:rPr>
              <a:t>экономикой занимались при ведении домашних хозяйственных дел.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1026" name="Picture 2" descr="https://cdn.yenicag.ru/files/uploads/2018/06/oblojka_1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409" y="2465910"/>
            <a:ext cx="4658628" cy="29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964926/pub_5ba9e4ca73b94800aa7f7c67_5ba9e4e2bbc66500aa419cb6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1110" y="2464067"/>
            <a:ext cx="4192491" cy="299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472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914" y="452718"/>
            <a:ext cx="8635920" cy="140053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ЭКОНОМИКА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в современном смысле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158" y="2052918"/>
            <a:ext cx="8847676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Экономика</a:t>
            </a:r>
            <a:r>
              <a:rPr lang="ru-RU" sz="3600" b="1" dirty="0" smtClean="0"/>
              <a:t> – это совокупность производственно-хозяйственных отношений между людьми для создания продукции труда и потребления материальных благ.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01800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2804" y="624110"/>
            <a:ext cx="9521809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составляющие экономики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482" y="2024041"/>
            <a:ext cx="11164086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      1. Потребности                               2. Экономические ресурсы</a:t>
            </a:r>
            <a:endParaRPr lang="ru-RU" sz="2400" b="1" dirty="0"/>
          </a:p>
        </p:txBody>
      </p:sp>
      <p:pic>
        <p:nvPicPr>
          <p:cNvPr id="2050" name="Picture 2" descr="https://im0-tub-ru.yandex.net/i?id=6cd941acc6dbbd906fec4429a095fcb7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320" y="2589860"/>
            <a:ext cx="3051209" cy="20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163fa11dcd7d5944f65f78cc67290953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180" y="4787671"/>
            <a:ext cx="2866698" cy="19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mayaksbor.ru/upload/iblock/59a/59af723d33b3f7131abf680923156d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385" y="3740873"/>
            <a:ext cx="2696219" cy="226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get-pdb/1384526/fe6a6d1d-1ab0-4340-8ab6-a6866545b94d/s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545" y="2589860"/>
            <a:ext cx="3051209" cy="20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45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529720"/>
            <a:ext cx="10491091" cy="140053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Потребности человека (общества)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907" y="1414915"/>
            <a:ext cx="9837020" cy="5313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- Потребности человека (общества ) безграничны.</a:t>
            </a:r>
          </a:p>
          <a:p>
            <a:pPr marL="0" indent="0">
              <a:buNone/>
            </a:pPr>
            <a:r>
              <a:rPr lang="ru-RU" sz="2400" b="1" dirty="0" smtClean="0"/>
              <a:t>- Человек удовлетворяет свои потребности при помощи материальных благ и услуг.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400" b="1" dirty="0" smtClean="0"/>
              <a:t>Материальные блага  - это одежда, продукты питания, книги, жилье </a:t>
            </a:r>
            <a:r>
              <a:rPr lang="ru-RU" sz="2400" b="1" dirty="0"/>
              <a:t>и</a:t>
            </a:r>
            <a:r>
              <a:rPr lang="ru-RU" sz="2400" b="1" dirty="0" smtClean="0"/>
              <a:t> др.</a:t>
            </a:r>
            <a:endParaRPr lang="ru-RU" sz="2400" b="1" dirty="0"/>
          </a:p>
        </p:txBody>
      </p:sp>
      <p:pic>
        <p:nvPicPr>
          <p:cNvPr id="4102" name="Picture 6" descr="https://www.nastroy.net/pic/images/201910/633355-15702145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685" y="3218512"/>
            <a:ext cx="1668156" cy="233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www.vladtime.ru/uploads/posts/2018-07/1532349819_vidy-elitnoy-nedvizhimosti-i-ee-osobennosti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6503" y="3207672"/>
            <a:ext cx="3522817" cy="234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rorra.com/wp-content/uploads/2019/06/post_5cfd40a5c524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3982" y="3218512"/>
            <a:ext cx="2925660" cy="219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018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2547" y="624110"/>
            <a:ext cx="9331083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ТОВАР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4" y="1530418"/>
            <a:ext cx="11675444" cy="47179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Материальные блага, являющиеся предметом купли продажи называются товаром.</a:t>
            </a:r>
            <a:endParaRPr lang="ru-RU" sz="2400" b="1" dirty="0"/>
          </a:p>
        </p:txBody>
      </p:sp>
      <p:pic>
        <p:nvPicPr>
          <p:cNvPr id="3076" name="Picture 4" descr="https://im0-tub-ru.yandex.net/i?id=7ab527c990a6c3ba7f51c9c92da9982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696" y="2638053"/>
            <a:ext cx="5294440" cy="34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0-tub-ru.yandex.net/i?id=eaee1978b9f8db67a92521f4d269ea1f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290" y="2638053"/>
            <a:ext cx="3302338" cy="330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17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Экономические ресурсы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1916" y="1405289"/>
            <a:ext cx="9711890" cy="4823860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Экономические ресурсы-это средства для производства товаров и услуг.</a:t>
            </a:r>
          </a:p>
          <a:p>
            <a:r>
              <a:rPr lang="ru-RU" sz="2400" b="1" dirty="0" smtClean="0"/>
              <a:t>Экономические ресурсы ограничены.</a:t>
            </a:r>
          </a:p>
          <a:p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endParaRPr 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1770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927" y="624110"/>
            <a:ext cx="9627686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Виды экономических ресурсов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901" y="1869722"/>
            <a:ext cx="10809172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2400" b="1" dirty="0" smtClean="0"/>
              <a:t>Природные                       производственные                трудовые                              </a:t>
            </a:r>
            <a:endParaRPr lang="ru-RU" sz="2400" b="1" dirty="0"/>
          </a:p>
        </p:txBody>
      </p:sp>
      <p:pic>
        <p:nvPicPr>
          <p:cNvPr id="5126" name="Picture 6" descr="https://im0-tub-ru.yandex.net/i?id=204650422e5a40fa93577703ca59b501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680" y="3039927"/>
            <a:ext cx="2968110" cy="219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ocenka-men.ru/data/articles/ocenka_proizvodstvennogo_oborudovaniya_dlya_banka_otkrytie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0191" y="3039927"/>
            <a:ext cx="2689439" cy="207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img5.goodfon.ru/wallpaper/nbig/f/f4/devushka-skripachka-igra-solo-ispolnitel-fo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0607" y="2790213"/>
            <a:ext cx="2537851" cy="210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650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550" y="624110"/>
            <a:ext cx="9442384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Природные экономические ресурсы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9412" y="1472665"/>
            <a:ext cx="10077650" cy="516876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эту группу входит земля и все, что на ней растёт, ресурсы рек, озер, морей, полезных ископаемых.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b="1" dirty="0" smtClean="0"/>
          </a:p>
          <a:p>
            <a:r>
              <a:rPr lang="ru-RU" sz="2400" b="1" dirty="0" smtClean="0"/>
              <a:t>Чем большими природными ресурсами обладает человек, государство, тем они БОГАЧЕ.</a:t>
            </a:r>
            <a:endParaRPr lang="ru-RU" sz="2400" b="1" dirty="0"/>
          </a:p>
        </p:txBody>
      </p:sp>
      <p:pic>
        <p:nvPicPr>
          <p:cNvPr id="6146" name="Picture 2" descr="https://im0-tub-ru.yandex.net/i?id=c409df50a4001d229c4c8b5d056e5e4e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682" y="2753555"/>
            <a:ext cx="2697235" cy="196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0-tub-ru.yandex.net/i?id=a29b5927c8d63f30f8a06566fd438700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5112" y="2753555"/>
            <a:ext cx="3046822" cy="190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avatars.mds.yandex.net/get-pdb/992060/f3bba88b-0bbc-4800-804a-7cb9559d2ff0/s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39008" y="2753555"/>
            <a:ext cx="2532780" cy="196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4449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</TotalTime>
  <Words>279</Words>
  <Application>Microsoft Office PowerPoint</Application>
  <PresentationFormat>Широкоэкранный</PresentationFormat>
  <Paragraphs>55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AvantGarde Bk BT</vt:lpstr>
      <vt:lpstr>Century Gothic</vt:lpstr>
      <vt:lpstr>Wingdings 3</vt:lpstr>
      <vt:lpstr>Легкий дым</vt:lpstr>
      <vt:lpstr>Презентация PowerPoint</vt:lpstr>
      <vt:lpstr>«Экономика» происходит от греческого слова «экономус», что значит ВЕДУЩИЙ ХОЗЯЙСТВО, БЕРЕЖЛИВЫЙ, ЭКОНОМНЫЙ.         В начале экономикой занимались при ведении домашних хозяйственных дел. </vt:lpstr>
      <vt:lpstr>ЭКОНОМИКА в современном смысле </vt:lpstr>
      <vt:lpstr>Основные составляющие экономики</vt:lpstr>
      <vt:lpstr>Потребности человека (общества)</vt:lpstr>
      <vt:lpstr>ТОВАР</vt:lpstr>
      <vt:lpstr>Экономические ресурсы</vt:lpstr>
      <vt:lpstr>Виды экономических ресурсов</vt:lpstr>
      <vt:lpstr>Природные экономические ресурсы</vt:lpstr>
      <vt:lpstr>Производственные экономические ресурсы</vt:lpstr>
      <vt:lpstr>Трудовые экономические ресурсы</vt:lpstr>
      <vt:lpstr>ЭКОНОМИКА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Снежана</dc:creator>
  <cp:lastModifiedBy>Снежана</cp:lastModifiedBy>
  <cp:revision>16</cp:revision>
  <dcterms:created xsi:type="dcterms:W3CDTF">2020-09-06T19:11:46Z</dcterms:created>
  <dcterms:modified xsi:type="dcterms:W3CDTF">2020-09-07T20:26:33Z</dcterms:modified>
</cp:coreProperties>
</file>