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Юлия" initials="Ю" lastIdx="1" clrIdx="0">
    <p:extLst>
      <p:ext uri="{19B8F6BF-5375-455C-9EA6-DF929625EA0E}">
        <p15:presenceInfo xmlns:p15="http://schemas.microsoft.com/office/powerpoint/2012/main" userId="Юлия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81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FDD08DB-52E1-451B-8F70-46F0B320EE2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C0C14AB-FBC7-4A3C-B01E-1217A861DF35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7885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08DB-52E1-451B-8F70-46F0B320EE2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C14AB-FBC7-4A3C-B01E-1217A861D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62232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08DB-52E1-451B-8F70-46F0B320EE2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C14AB-FBC7-4A3C-B01E-1217A861D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6192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08DB-52E1-451B-8F70-46F0B320EE2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C14AB-FBC7-4A3C-B01E-1217A861D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238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08DB-52E1-451B-8F70-46F0B320EE2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C14AB-FBC7-4A3C-B01E-1217A861DF35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9893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08DB-52E1-451B-8F70-46F0B320EE2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C14AB-FBC7-4A3C-B01E-1217A861D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1404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08DB-52E1-451B-8F70-46F0B320EE2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C14AB-FBC7-4A3C-B01E-1217A861D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163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08DB-52E1-451B-8F70-46F0B320EE2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C14AB-FBC7-4A3C-B01E-1217A861D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5399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08DB-52E1-451B-8F70-46F0B320EE2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C14AB-FBC7-4A3C-B01E-1217A861D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9952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08DB-52E1-451B-8F70-46F0B320EE2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C14AB-FBC7-4A3C-B01E-1217A861D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226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D08DB-52E1-451B-8F70-46F0B320EE2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C14AB-FBC7-4A3C-B01E-1217A861D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4783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CFDD08DB-52E1-451B-8F70-46F0B320EE2D}" type="datetimeFigureOut">
              <a:rPr lang="ru-RU" smtClean="0"/>
              <a:t>20.05.2020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DC0C14AB-FBC7-4A3C-B01E-1217A861DF3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4093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ttps://static.my-shop.ru/product/f2/338/337250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74"/>
            <a:ext cx="12192000" cy="6842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51430" y="3152633"/>
            <a:ext cx="8907220" cy="3957849"/>
          </a:xfrm>
        </p:spPr>
        <p:txBody>
          <a:bodyPr>
            <a:prstTxWarp prst="textArchUp">
              <a:avLst/>
            </a:prstTxWarp>
            <a:normAutofit fontScale="90000"/>
          </a:bodyPr>
          <a:lstStyle/>
          <a:p>
            <a:r>
              <a:rPr lang="ru-RU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b="1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b="1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b="1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b="1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b="1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b="1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b="1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b="1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b="1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b="1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b="1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b="1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b="1" dirty="0" smtClean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b="1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b="1" dirty="0">
                <a:ln w="660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sz="8000" b="1" dirty="0" smtClean="0">
                <a:ln w="66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познавательная Игра </a:t>
            </a:r>
            <a:r>
              <a:rPr lang="ru-RU" sz="8000" b="1" dirty="0" smtClean="0">
                <a:ln w="66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/>
            </a:r>
            <a:br>
              <a:rPr lang="ru-RU" sz="8000" b="1" dirty="0" smtClean="0">
                <a:ln w="66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</a:br>
            <a:r>
              <a:rPr lang="ru-RU" sz="8000" b="1" dirty="0" smtClean="0">
                <a:ln w="66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«Найди </a:t>
            </a:r>
            <a:r>
              <a:rPr lang="ru-RU" sz="8000" b="1" dirty="0" smtClean="0">
                <a:ln w="66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чей  домик</a:t>
            </a:r>
            <a:r>
              <a:rPr lang="ru-RU" sz="8000" b="1" dirty="0" smtClean="0">
                <a:ln w="6600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»</a:t>
            </a:r>
            <a:endParaRPr lang="ru-RU" sz="8000" b="1" dirty="0">
              <a:ln w="6600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4" name="AutoShape 4" descr="https://ds04.infourok.ru/uploads/ex/08c6/00152aed-2d75b18a/hello_html_44f21fa2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https://ds04.infourok.ru/uploads/ex/08c6/00152aed-2d75b18a/hello_html_44f21fa2.pn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73293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6000" advClick="0">
        <p15:prstTrans prst="curtains"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kologrivskiy-les.ru/wp-content/uploads/2017/12/Prilozhenie-k-zanyatiyu_Igra_Gde-chej-dom.-1024x72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251" t="38111" r="3616" b="38285"/>
          <a:stretch/>
        </p:blipFill>
        <p:spPr bwMode="auto">
          <a:xfrm>
            <a:off x="5213236" y="284842"/>
            <a:ext cx="3672115" cy="37138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kologrivskiy-les.ru/wp-content/uploads/2017/12/Prilozhenie-k-zanyatiyu_Igra_Gde-chej-dom.-1024x724.jpg">
            <a:hlinkClick r:id="" action="ppaction://hlinkshowjump?jump=firstslide"/>
            <a:hlinkHover r:id="" action="ppaction://hlinkshowjump?jump=firstslide">
              <a:snd r:embed="rId3" name="chimes.wav"/>
            </a:hlinkHover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40" t="35157" r="29604" b="35582"/>
          <a:stretch/>
        </p:blipFill>
        <p:spPr bwMode="auto">
          <a:xfrm>
            <a:off x="684664" y="582385"/>
            <a:ext cx="2363336" cy="262527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s://i.pinimg.com/736x/f1/69/3b/f1693b04d56bec5ec6e8d071af913bf9--close-image-arrow-keys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6" t="48566" r="69855" b="31463"/>
          <a:stretch/>
        </p:blipFill>
        <p:spPr bwMode="auto">
          <a:xfrm>
            <a:off x="9026752" y="2830286"/>
            <a:ext cx="2512105" cy="26561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s://ds04.infourok.ru/uploads/ex/08c4/00040063-5ee5f14d/img10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41" t="4278" r="3947" b="76258"/>
          <a:stretch/>
        </p:blipFill>
        <p:spPr bwMode="auto">
          <a:xfrm>
            <a:off x="2281690" y="3412671"/>
            <a:ext cx="2783795" cy="31042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9529189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tudent.ispu.ru/sites/student.ispu.ru/files/images/bez_imeni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88" t="5898" r="3821" b="3181"/>
          <a:stretch/>
        </p:blipFill>
        <p:spPr bwMode="auto">
          <a:xfrm>
            <a:off x="3616657" y="483501"/>
            <a:ext cx="4653886" cy="4681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yt3.ggpht.com/a/AGF-l7-P1eJ-VAAVAYu7M7ziXHyoGFuWCbS94LOnmw=s900-c-k-c0xffffffff-no-rj-mo">
            <a:hlinkClick r:id="" action="ppaction://hlinkshowjump?jump=nextslide"/>
            <a:hlinkHover r:id="" action="ppaction://hlinkshowjump?jump=nextslide">
              <a:snd r:embed="rId3" name="chimes.wav"/>
            </a:hlinkHover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3" r="10093"/>
          <a:stretch/>
        </p:blipFill>
        <p:spPr bwMode="auto">
          <a:xfrm>
            <a:off x="8270543" y="3831159"/>
            <a:ext cx="2092400" cy="2667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fsd.multiurok.ru/html/2018/03/12/s_5aa6bab5be521/856463_1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5514" y="228811"/>
            <a:ext cx="2942468" cy="3001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yt3.ggpht.com/a/AATXAJzGVV8wMjnWhX1l3Zjg7d2lntNbQncHNsNnoA=s900-c-k-c0xffffffff-no-rj-mo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9" r="5127"/>
          <a:stretch/>
        </p:blipFill>
        <p:spPr bwMode="auto">
          <a:xfrm>
            <a:off x="504967" y="979036"/>
            <a:ext cx="3111690" cy="3461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4770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pinimg.com/originals/47/5c/2a/475c2ac799fee772c685847e3f872f5c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103" t="25453" r="34401" b="54058"/>
          <a:stretch/>
        </p:blipFill>
        <p:spPr bwMode="auto">
          <a:xfrm>
            <a:off x="3762961" y="362020"/>
            <a:ext cx="4398400" cy="44419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i.pinimg.com/originals/47/5c/2a/475c2ac799fee772c685847e3f872f5c.jpg">
            <a:hlinkClick r:id="" action="ppaction://hlinkshowjump?jump=nextslide"/>
            <a:hlinkHover r:id="" action="ppaction://hlinkshowjump?jump=nextslide">
              <a:snd r:embed="rId3" name="chimes.wav"/>
            </a:hlinkHover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5" t="25588" r="66406" b="53085"/>
          <a:stretch/>
        </p:blipFill>
        <p:spPr bwMode="auto">
          <a:xfrm>
            <a:off x="867005" y="620473"/>
            <a:ext cx="2665614" cy="27232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avatars.mds.yandex.net/get-pdb/2088027/c7445167-802f-4bf1-9726-207b83654143/s1200?webp=false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45" t="70964" r="28402" b="766"/>
          <a:stretch/>
        </p:blipFill>
        <p:spPr bwMode="auto">
          <a:xfrm>
            <a:off x="8622045" y="1876567"/>
            <a:ext cx="2828426" cy="29342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s://avatars.mds.yandex.net/get-pdb/2088027/c7445167-802f-4bf1-9726-207b83654143/s1200?webp=false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88" t="4979" r="30120" b="67639"/>
          <a:stretch/>
        </p:blipFill>
        <p:spPr bwMode="auto">
          <a:xfrm>
            <a:off x="1554139" y="3821372"/>
            <a:ext cx="2483893" cy="26472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336698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us.123rf.com/450wm/oleon17/oleon171912/oleon17191200032/135118388-color-image-of-chicken-roost-or-coop-on-white-background-farm-animals-vector-illustration-for-kids-.jpg?ver=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4" r="10336"/>
          <a:stretch/>
        </p:blipFill>
        <p:spPr bwMode="auto">
          <a:xfrm>
            <a:off x="4333165" y="684943"/>
            <a:ext cx="3425589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s://i.pinimg.com/originals/47/5c/2a/475c2ac799fee772c685847e3f872f5c.jpg">
            <a:hlinkClick r:id="" action="ppaction://hlinkshowjump?jump=nextslide"/>
            <a:hlinkHover r:id="" action="ppaction://hlinkshowjump?jump=nextslide">
              <a:snd r:embed="rId3" name="chimes.wav"/>
            </a:hlinkHover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8" t="2999" r="66425" b="76243"/>
          <a:stretch/>
        </p:blipFill>
        <p:spPr bwMode="auto">
          <a:xfrm>
            <a:off x="764910" y="2416933"/>
            <a:ext cx="2811439" cy="306946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s://avatars.mds.yandex.net/get-pdb/2088027/c7445167-802f-4bf1-9726-207b83654143/s1200?webp=false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7" t="874" r="78446" b="69876"/>
          <a:stretch/>
        </p:blipFill>
        <p:spPr bwMode="auto">
          <a:xfrm>
            <a:off x="8515570" y="265807"/>
            <a:ext cx="2348047" cy="275034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https://avatars.mds.yandex.net/get-pdb/2088027/c7445167-802f-4bf1-9726-207b83654143/s1200?webp=false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5" t="35260" r="79443" b="34281"/>
          <a:stretch/>
        </p:blipFill>
        <p:spPr bwMode="auto">
          <a:xfrm>
            <a:off x="8024885" y="3826948"/>
            <a:ext cx="2552130" cy="24646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32350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vatars.mds.yandex.net/get-pdb/2088027/c7445167-802f-4bf1-9726-207b83654143/s1200?webp=false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320" t="38319" r="5074" b="38515"/>
          <a:stretch/>
        </p:blipFill>
        <p:spPr bwMode="auto">
          <a:xfrm>
            <a:off x="4843003" y="733426"/>
            <a:ext cx="3654610" cy="39341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avatars.mds.yandex.net/get-pdb/2088027/c7445167-802f-4bf1-9726-207b83654143/s1200?webp=false">
            <a:hlinkClick r:id="" action="ppaction://hlinkshowjump?jump=nextslide"/>
            <a:hlinkHover r:id="" action="ppaction://hlinkshowjump?jump=nextslide">
              <a:snd r:embed="rId3" name="chimes.wav"/>
            </a:hlinkHover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70" t="33947" r="30627" b="34576"/>
          <a:stretch/>
        </p:blipFill>
        <p:spPr bwMode="auto">
          <a:xfrm>
            <a:off x="8666328" y="1813375"/>
            <a:ext cx="2681715" cy="31271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avatars.mds.yandex.net/get-pdb/2088027/c7445167-802f-4bf1-9726-207b83654143/s1200?webp=false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" t="67605" r="75907" b="1642"/>
          <a:stretch/>
        </p:blipFill>
        <p:spPr bwMode="auto">
          <a:xfrm>
            <a:off x="1759202" y="615643"/>
            <a:ext cx="2750419" cy="261027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s://avatars.mds.yandex.net/get-pdb/2338906/6d27df30-e011-43e5-9bae-e7b0efe82716/s1200?webp=false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376" t="61791" r="26133" b="6640"/>
          <a:stretch/>
        </p:blipFill>
        <p:spPr bwMode="auto">
          <a:xfrm>
            <a:off x="1992573" y="3643952"/>
            <a:ext cx="2850430" cy="247758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38665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i.pinimg.com/originals/47/5c/2a/475c2ac799fee772c685847e3f872f5c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451" t="4795" r="5540" b="78736"/>
          <a:stretch/>
        </p:blipFill>
        <p:spPr bwMode="auto">
          <a:xfrm rot="5400000">
            <a:off x="4500611" y="215215"/>
            <a:ext cx="3618754" cy="38665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i.pinimg.com/originals/47/5c/2a/475c2ac799fee772c685847e3f872f5c.jpg">
            <a:hlinkClick r:id="" action="ppaction://hlinkshowjump?jump=nextslide"/>
            <a:hlinkHover r:id="" action="ppaction://hlinkshowjump?jump=nextslide">
              <a:snd r:embed="rId3" name="chimes.wav"/>
            </a:hlinkHover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38" t="25648" r="3531" b="53712"/>
          <a:stretch/>
        </p:blipFill>
        <p:spPr bwMode="auto">
          <a:xfrm rot="5224198">
            <a:off x="866491" y="836641"/>
            <a:ext cx="2966047" cy="31207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avatars.mds.yandex.net/get-pdb/2338906/6d27df30-e011-43e5-9bae-e7b0efe82716/s1200?webp=false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" t="64870" r="80901" b="8364"/>
          <a:stretch/>
        </p:blipFill>
        <p:spPr bwMode="auto">
          <a:xfrm>
            <a:off x="9029413" y="2208711"/>
            <a:ext cx="2598477" cy="28158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s://i.pinimg.com/originals/47/5c/2a/475c2ac799fee772c685847e3f872f5c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393" t="71071" r="4346" b="10649"/>
          <a:stretch/>
        </p:blipFill>
        <p:spPr bwMode="auto">
          <a:xfrm rot="5400000">
            <a:off x="2912474" y="3398891"/>
            <a:ext cx="2928509" cy="305230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794176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avatars.mds.yandex.net/get-pdb/2088027/c7445167-802f-4bf1-9726-207b83654143/s1200?webp=false">
            <a:hlinkClick r:id="" action="ppaction://hlinkshowjump?jump=nextslide"/>
            <a:hlinkHover r:id="" action="ppaction://hlinkshowjump?jump=nextslide">
              <a:snd r:embed="rId2" name="chimes.wav"/>
            </a:hlinkHover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4" t="67605" r="79878" b="1642"/>
          <a:stretch/>
        </p:blipFill>
        <p:spPr bwMode="auto">
          <a:xfrm>
            <a:off x="1405580" y="1972847"/>
            <a:ext cx="2379328" cy="35196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 descr="https://avatars.mds.yandex.net/get-pdb/2088027/c7445167-802f-4bf1-9726-207b83654143/s1200?webp=false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616" t="72085" r="55572" b="4818"/>
          <a:stretch/>
        </p:blipFill>
        <p:spPr bwMode="auto">
          <a:xfrm>
            <a:off x="4258720" y="970482"/>
            <a:ext cx="4189244" cy="425660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://detskiy-sad.com/wp-content/uploads/2016/12/igra-kto-gde-jivet-1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55" t="73900" r="6968" b="6383"/>
          <a:stretch/>
        </p:blipFill>
        <p:spPr bwMode="auto">
          <a:xfrm>
            <a:off x="8921776" y="720382"/>
            <a:ext cx="2514871" cy="25049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s://myslide.ru/documents_3/0fb2eb496cca3eead0b4ae46af9d954c/img4.jpg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93" t="30439" r="25883" b="54771"/>
          <a:stretch/>
        </p:blipFill>
        <p:spPr bwMode="auto">
          <a:xfrm>
            <a:off x="8748215" y="3422225"/>
            <a:ext cx="2873819" cy="27501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1326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1.bp.blogspot.com/-JIwOXOOYLGs/UQ4qYurNj2I/AAAAAAAAAWQ/r0j9RLzCCj0/s1600/chei-domik3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198" t="73596" r="38258" b="10882"/>
          <a:stretch/>
        </p:blipFill>
        <p:spPr bwMode="auto">
          <a:xfrm>
            <a:off x="4238171" y="566056"/>
            <a:ext cx="3628572" cy="36866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1.bp.blogspot.com/-JIwOXOOYLGs/UQ4qYurNj2I/AAAAAAAAAWQ/r0j9RLzCCj0/s1600/chei-domik3.jpg">
            <a:hlinkClick r:id="" action="ppaction://hlinkshowjump?jump=nextslide"/>
            <a:hlinkHover r:id="" action="ppaction://hlinkshowjump?jump=nextslide">
              <a:snd r:embed="rId3" name="chimes.wav"/>
            </a:hlinkHover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70685" r="66326" b="9262"/>
          <a:stretch/>
        </p:blipFill>
        <p:spPr bwMode="auto">
          <a:xfrm>
            <a:off x="8196401" y="682172"/>
            <a:ext cx="2830285" cy="28300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1.bp.blogspot.com/-JIwOXOOYLGs/UQ4qYurNj2I/AAAAAAAAAWQ/r0j9RLzCCj0/s1600/chei-domik3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3857" r="66326" b="76734"/>
          <a:stretch/>
        </p:blipFill>
        <p:spPr bwMode="auto">
          <a:xfrm>
            <a:off x="653142" y="1190172"/>
            <a:ext cx="2656114" cy="281577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s://1.bp.blogspot.com/-JIwOXOOYLGs/UQ4qYurNj2I/AAAAAAAAAWQ/r0j9RLzCCj0/s1600/chei-domik3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1" t="48324" r="66326" b="30800"/>
          <a:stretch/>
        </p:blipFill>
        <p:spPr bwMode="auto">
          <a:xfrm>
            <a:off x="7866743" y="3808730"/>
            <a:ext cx="2458085" cy="26905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s://1.bp.blogspot.com/-JIwOXOOYLGs/UQ4qYurNj2I/AAAAAAAAAWQ/r0j9RLzCCj0/s1600/chei-domik3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" t="26881" r="68080" b="53945"/>
          <a:stretch/>
        </p:blipFill>
        <p:spPr bwMode="auto">
          <a:xfrm>
            <a:off x="2684550" y="4252685"/>
            <a:ext cx="2447925" cy="22466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869620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kologrivskiy-les.ru/wp-content/uploads/2017/12/Prilozhenie-k-zanyatiyu_Igra_Gde-chej-dom.-1024x72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35" t="3349" r="50450" b="69773"/>
          <a:stretch/>
        </p:blipFill>
        <p:spPr bwMode="auto">
          <a:xfrm>
            <a:off x="5608320" y="502919"/>
            <a:ext cx="3732756" cy="341593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https://kologrivskiy-les.ru/wp-content/uploads/2017/12/Prilozhenie-k-zanyatiyu_Igra_Gde-chej-dom.-1024x72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40" t="67821" r="28159" b="3599"/>
          <a:stretch/>
        </p:blipFill>
        <p:spPr bwMode="auto">
          <a:xfrm>
            <a:off x="9189720" y="1917246"/>
            <a:ext cx="2523309" cy="33100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kologrivskiy-les.ru/wp-content/uploads/2017/12/Prilozhenie-k-zanyatiyu_Igra_Gde-chej-dom.-1024x724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7" t="70986" r="78673" b="3160"/>
          <a:stretch/>
        </p:blipFill>
        <p:spPr bwMode="auto">
          <a:xfrm>
            <a:off x="4328160" y="3321503"/>
            <a:ext cx="2468211" cy="309381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s://kologrivskiy-les.ru/wp-content/uploads/2017/12/Prilozhenie-k-zanyatiyu_Igra_Gde-chej-dom.-1024x724.jpg">
            <a:hlinkClick r:id="" action="ppaction://hlinkshowjump?jump=nextslide"/>
            <a:hlinkHover r:id="" action="ppaction://hlinkshowjump?jump=nextslide">
              <a:snd r:embed="rId3" name="chimes.wav"/>
            </a:hlinkHover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8" t="1587" r="79635" b="70744"/>
          <a:stretch/>
        </p:blipFill>
        <p:spPr bwMode="auto">
          <a:xfrm>
            <a:off x="1268042" y="627289"/>
            <a:ext cx="2694357" cy="329156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73759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 advClick="0">
        <p14:reveal/>
      </p:transition>
    </mc:Choice>
    <mc:Fallback>
      <p:transition spd="slow" advClick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223</TotalTime>
  <Words>0</Words>
  <Application>Microsoft Office PowerPoint</Application>
  <PresentationFormat>Широкоэкранный</PresentationFormat>
  <Paragraphs>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Corbel</vt:lpstr>
      <vt:lpstr>Базис</vt:lpstr>
      <vt:lpstr>               познавательная Игра  «Найди  чей  домик»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«Найди пару»</dc:title>
  <dc:creator>Юлия</dc:creator>
  <cp:lastModifiedBy>Юлия</cp:lastModifiedBy>
  <cp:revision>31</cp:revision>
  <dcterms:created xsi:type="dcterms:W3CDTF">2020-05-18T20:20:25Z</dcterms:created>
  <dcterms:modified xsi:type="dcterms:W3CDTF">2020-05-19T22:19:45Z</dcterms:modified>
</cp:coreProperties>
</file>