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9"/>
  </p:notesMasterIdLst>
  <p:sldIdLst>
    <p:sldId id="272" r:id="rId2"/>
    <p:sldId id="273" r:id="rId3"/>
    <p:sldId id="296" r:id="rId4"/>
    <p:sldId id="288" r:id="rId5"/>
    <p:sldId id="256" r:id="rId6"/>
    <p:sldId id="264" r:id="rId7"/>
    <p:sldId id="257" r:id="rId8"/>
    <p:sldId id="274" r:id="rId9"/>
    <p:sldId id="265" r:id="rId10"/>
    <p:sldId id="289" r:id="rId11"/>
    <p:sldId id="277" r:id="rId12"/>
    <p:sldId id="275" r:id="rId13"/>
    <p:sldId id="268" r:id="rId14"/>
    <p:sldId id="278" r:id="rId15"/>
    <p:sldId id="285" r:id="rId16"/>
    <p:sldId id="284" r:id="rId17"/>
    <p:sldId id="291" r:id="rId18"/>
    <p:sldId id="279" r:id="rId19"/>
    <p:sldId id="292" r:id="rId20"/>
    <p:sldId id="290" r:id="rId21"/>
    <p:sldId id="293" r:id="rId22"/>
    <p:sldId id="298" r:id="rId23"/>
    <p:sldId id="287" r:id="rId24"/>
    <p:sldId id="299" r:id="rId25"/>
    <p:sldId id="295" r:id="rId26"/>
    <p:sldId id="297" r:id="rId27"/>
    <p:sldId id="294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5B07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94660"/>
  </p:normalViewPr>
  <p:slideViewPr>
    <p:cSldViewPr>
      <p:cViewPr>
        <p:scale>
          <a:sx n="60" d="100"/>
          <a:sy n="60" d="100"/>
        </p:scale>
        <p:origin x="-1674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758D3D-E77C-4DF3-87E5-38009227B2D5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8DC5FD-2950-4A64-B288-8EF7FE54BA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251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C5FD-2950-4A64-B288-8EF7FE54BA3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6927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C5FD-2950-4A64-B288-8EF7FE54BA3C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52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2B6D68-F351-46EA-B542-969EB9BE0381}" type="datetimeFigureOut">
              <a:rPr lang="ru-RU" smtClean="0"/>
              <a:pPr>
                <a:defRPr/>
              </a:pPr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B0C9DA-737E-43BC-A7C5-1A9C2E218B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E11023-980D-407C-A5F7-54FBA9DE7C58}" type="datetimeFigureOut">
              <a:rPr lang="ru-RU" smtClean="0"/>
              <a:pPr>
                <a:defRPr/>
              </a:pPr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79B3F5-239B-4A8C-A835-7D87A966EB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9A5BD3-EFA7-48D3-AB33-5BDFA1F5D243}" type="datetimeFigureOut">
              <a:rPr lang="ru-RU" smtClean="0"/>
              <a:pPr>
                <a:defRPr/>
              </a:pPr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282494-84A9-40C3-96A8-0B72E9AEF2B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5548BD-11FB-4493-905B-9FA4678BC12E}" type="datetimeFigureOut">
              <a:rPr lang="ru-RU" smtClean="0"/>
              <a:pPr>
                <a:defRPr/>
              </a:pPr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9B47F5-FF6A-469C-8DD6-55FEFB5DC2B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BE41471-01D5-409B-9931-C73DA394E890}" type="datetimeFigureOut">
              <a:rPr lang="ru-RU" smtClean="0"/>
              <a:pPr>
                <a:defRPr/>
              </a:pPr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973ACB-6138-4233-B7D9-3B746ABB68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A1AE4D-A327-4D10-992D-185F2BD1E2A5}" type="datetimeFigureOut">
              <a:rPr lang="ru-RU" smtClean="0"/>
              <a:pPr>
                <a:defRPr/>
              </a:pPr>
              <a:t>07.09.2020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43244F-9566-4E58-A0A3-BB34FBA975B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F8706A-0731-459E-97D1-0D6F16CB28FD}" type="datetimeFigureOut">
              <a:rPr lang="ru-RU" smtClean="0"/>
              <a:pPr>
                <a:defRPr/>
              </a:pPr>
              <a:t>07.09.2020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CC81-C43F-4998-8EFB-6516CCB133F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8473F0-7826-4AE2-A318-897E213F4E74}" type="datetimeFigureOut">
              <a:rPr lang="ru-RU" smtClean="0"/>
              <a:pPr>
                <a:defRPr/>
              </a:pPr>
              <a:t>07.09.2020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BEE2FB-C49C-4D46-AF03-67D874717DF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A58295-69A5-4CA9-A021-F45CE69AAB3C}" type="datetimeFigureOut">
              <a:rPr lang="ru-RU" smtClean="0"/>
              <a:pPr>
                <a:defRPr/>
              </a:pPr>
              <a:t>07.09.2020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389C08-A224-41DD-A8D1-967798CA72A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6C46A3-DA0A-4A33-BF9B-B26C6B55B047}" type="datetimeFigureOut">
              <a:rPr lang="ru-RU" smtClean="0"/>
              <a:pPr>
                <a:defRPr/>
              </a:pPr>
              <a:t>07.09.2020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99DC0E-F3F9-4D00-854C-6B58CE8F165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D95FDC-EEE9-4E0D-B6BC-F7E7FF662CA9}" type="datetimeFigureOut">
              <a:rPr lang="ru-RU" smtClean="0"/>
              <a:pPr>
                <a:defRPr/>
              </a:pPr>
              <a:t>07.09.2020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8ECFE6-C409-4EB6-BCA8-EDF6F26F04C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63E333F-00C7-40EC-A7BD-DAB8D758BE0D}" type="datetimeFigureOut">
              <a:rPr lang="ru-RU" smtClean="0"/>
              <a:pPr>
                <a:defRPr/>
              </a:pPr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7B3BF6B-5BC8-4461-9260-34A01F2899D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Box 5"/>
          <p:cNvSpPr txBox="1">
            <a:spLocks noChangeArrowheads="1"/>
          </p:cNvSpPr>
          <p:nvPr/>
        </p:nvSpPr>
        <p:spPr bwMode="auto">
          <a:xfrm>
            <a:off x="4356100" y="620713"/>
            <a:ext cx="417671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 i="1">
                <a:solidFill>
                  <a:srgbClr val="055B07"/>
                </a:solidFill>
                <a:latin typeface="Times New Roman" pitchFamily="18" charset="0"/>
                <a:cs typeface="Times New Roman" pitchFamily="18" charset="0"/>
              </a:rPr>
              <a:t>Составление и решение задач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636912"/>
            <a:ext cx="4464496" cy="3348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940152" y="4869160"/>
            <a:ext cx="2304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Басангова Б.В.</a:t>
            </a: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2348880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" name="Объект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041" y="764704"/>
            <a:ext cx="8109127" cy="55446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Прямоугольник 3"/>
          <p:cNvSpPr/>
          <p:nvPr/>
        </p:nvSpPr>
        <p:spPr>
          <a:xfrm>
            <a:off x="517040" y="3284984"/>
            <a:ext cx="4054563" cy="27363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571602" y="764704"/>
            <a:ext cx="4054563" cy="27363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Объект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110" y="3463372"/>
            <a:ext cx="3806492" cy="2845948"/>
          </a:xfrm>
          <a:prstGeom prst="rect">
            <a:avLst/>
          </a:prstGeom>
        </p:spPr>
      </p:pic>
      <p:pic>
        <p:nvPicPr>
          <p:cNvPr id="8" name="Объект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838638"/>
            <a:ext cx="3456384" cy="2584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407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s05.infourok.ru/uploads/ex/061b/000f485a-1e230626/hello_html_2a1cf1ad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678" y="692696"/>
            <a:ext cx="8354753" cy="58772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83522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67930" y="476672"/>
            <a:ext cx="62646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на нахождение суммы </a:t>
            </a:r>
          </a:p>
          <a:p>
            <a:pPr algn="ctr"/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2х чисел</a:t>
            </a:r>
            <a:endParaRPr lang="ru-RU" sz="32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7" y="1553890"/>
            <a:ext cx="64087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столе лежало 6 яблок и 3 груши.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всего фруктов лежало на столе?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img2.freepng.ru/20180423/egw/kisspng-the-basket-of-apples-cartoon-clip-art-apple-6-5ade1812637ac0.338817381524504594407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2578188"/>
            <a:ext cx="1872208" cy="2246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images.fineartamerica.com/images-medium-large/three-pears-xenia-seas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9621" y="3125503"/>
            <a:ext cx="2448273" cy="1683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Арка 6"/>
          <p:cNvSpPr/>
          <p:nvPr/>
        </p:nvSpPr>
        <p:spPr>
          <a:xfrm rot="10800000">
            <a:off x="1352810" y="4350186"/>
            <a:ext cx="6840253" cy="949302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03829" y="5013176"/>
            <a:ext cx="108825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298482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1763712" y="2276475"/>
            <a:ext cx="5184551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600" b="1" dirty="0" smtClean="0"/>
              <a:t>6+3=9</a:t>
            </a:r>
            <a:endParaRPr lang="ru-RU" sz="126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331640" y="908720"/>
            <a:ext cx="62646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на разностное сравнение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5555" y="2206210"/>
            <a:ext cx="64087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столе лежало 6 яблок и 3 груши.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сколько яблок больше, чем груш?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(На сколько груш меньше, чем яблок?)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img2.freepng.ru/20180423/egw/kisspng-the-basket-of-apples-cartoon-clip-art-apple-6-5ade1812637ac0.338817381524504594407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38" y="3501008"/>
            <a:ext cx="2448272" cy="293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images.fineartamerica.com/images-medium-large/three-pears-xenia-seas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1954" y="3954697"/>
            <a:ext cx="2952327" cy="2030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063878" y="3936233"/>
            <a:ext cx="80021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79224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/>
          <p:cNvSpPr txBox="1">
            <a:spLocks noChangeArrowheads="1"/>
          </p:cNvSpPr>
          <p:nvPr/>
        </p:nvSpPr>
        <p:spPr bwMode="auto">
          <a:xfrm>
            <a:off x="1763712" y="2276475"/>
            <a:ext cx="4536479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600" b="1" dirty="0" smtClean="0"/>
              <a:t>6-3=3</a:t>
            </a:r>
            <a:endParaRPr lang="ru-RU" sz="12600" b="1" dirty="0"/>
          </a:p>
        </p:txBody>
      </p:sp>
    </p:spTree>
    <p:extLst>
      <p:ext uri="{BB962C8B-B14F-4D97-AF65-F5344CB8AC3E}">
        <p14:creationId xmlns:p14="http://schemas.microsoft.com/office/powerpoint/2010/main" val="2766126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pimg.mycdn.me/getImage?disableStub=true&amp;type=VIDEO_S_720&amp;skipBlack=true&amp;url=https%3A%2F%2Fvdp.mycdn.me%2FgetImage%3Fid%3D1920208426%26idx%3D30%26thumbType%3D47%26f%3D1%26i%3D1%26uccuc%3D0&amp;signatureToken=3aHwcXoS0NAKAENSaQv00Q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770286"/>
            <a:ext cx="3673662" cy="206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5957" y="2185509"/>
            <a:ext cx="1819193" cy="1091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290964"/>
            <a:ext cx="1819193" cy="1091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1439" y="3284464"/>
            <a:ext cx="1819193" cy="1091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0055" y="2185509"/>
            <a:ext cx="1819193" cy="1091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8770" y="1124744"/>
            <a:ext cx="1819193" cy="1091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3438" y="1124744"/>
            <a:ext cx="1819193" cy="1091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626902" y="3442902"/>
            <a:ext cx="1460656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99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199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181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2072"/>
            <a:ext cx="8928992" cy="6869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433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mypresentation.ru/documents_6/adf344afa04246fe86379b462f07118e/img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981050"/>
            <a:ext cx="7560840" cy="5256584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641653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332656"/>
            <a:ext cx="5976664" cy="6249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689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/>
          <p:cNvSpPr txBox="1">
            <a:spLocks noChangeArrowheads="1"/>
          </p:cNvSpPr>
          <p:nvPr/>
        </p:nvSpPr>
        <p:spPr bwMode="auto">
          <a:xfrm>
            <a:off x="395288" y="836613"/>
            <a:ext cx="8424862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i="1" u="sng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чить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детей составлять и решать задачи, выделяя её составные части (условие, вопрос, решение и ответ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404664"/>
            <a:ext cx="5976664" cy="6127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437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vasilyasinitsyna.ru/wp-content/uploads/2018/06/35396428_1831060183654009_6301033605271388160_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68482" y="-13017"/>
            <a:ext cx="5520552" cy="5520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2070" y="1052736"/>
            <a:ext cx="4191930" cy="558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23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1985" y="188640"/>
            <a:ext cx="4372015" cy="582935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71515" y="-24089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4065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4464496" cy="597479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0"/>
            <a:ext cx="3960440" cy="3888433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284984"/>
            <a:ext cx="3960440" cy="3991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005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980728"/>
            <a:ext cx="6624736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0351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1-22.userapi.com/MfGb5XqD5lhtnUdthfNDCnPI5w0Pk9Qy5hdQoQ/D6JX97ljis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50" y="-15066"/>
            <a:ext cx="7143750" cy="3933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un1-27.userapi.com/nXHQf0QQzR6oUMZ8IU1uH_thTSwg-O7NXNqFQA/UQDqDTpfLFM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66" y="3496405"/>
            <a:ext cx="6140410" cy="3357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21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620688"/>
            <a:ext cx="8064896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7454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62301" y="299851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781911" y="3044685"/>
            <a:ext cx="5598401" cy="1176403"/>
          </a:xfrm>
          <a:prstGeom prst="rect">
            <a:avLst/>
          </a:prstGeom>
          <a:noFill/>
        </p:spPr>
        <p:txBody>
          <a:bodyPr wrap="none" rtlCol="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7054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2622" y="0"/>
            <a:ext cx="3338478" cy="445130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2456892"/>
            <a:ext cx="5868144" cy="4401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79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766" y="906729"/>
            <a:ext cx="3888432" cy="525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908720"/>
            <a:ext cx="3744416" cy="5494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6498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AutoShape 10" descr="data:image/jpeg;base64,/9j/4AAQSkZJRgABAQAAAQABAAD/2wCEAAkGBhQSERUUEhMWFRUWGBkZGBgYGBgaGhsYHBwYGRkaHBseGyceGB0kGhsaIS8gIycpLCwsGSAxNTAqNSYrLCoBCQoKDgwOGg8PGi4kHyQsLCwsMiwsLCwsLCwsLCwsLCwsLCwsLCwsKSwsLCwsLCwsLCwsLCwsKSwsKSwsLCwsLP/AABEIAMIBAwMBIgACEQEDEQH/xAAcAAACAwEBAQEAAAAAAAAAAAAEBQACAwYBBwj/xAA+EAABAgQEBAQEBAUEAgIDAAABAhEAAyExBBJBUQUiYXETgZGhBjKx8CNCwdEUUmLh8QczgrJykqLCFXOz/8QAGgEAAwEBAQEAAAAAAAAAAAAAAQIDAAQFBv/EAC8RAAICAQMDAgUEAgMBAAAAAAABAhEDEiExBEFREzIiYXGx8IGRocEF4TNC0RT/2gAMAwEAAhEDEQA/APlOFmjKyqXbTuYynYoLylQsGPYffXyjXFUSXt+UtrsdqQGlD6ff+InGKe5OKT3G38ekEJSBl8nHV+/3aGGDxTKZ6K1oG89BSES5QCqVYikMMHjCCHDjZ9gdukRnjVE5RKzSlZWoCpYK7kkuHrZJ+zETKUzguB91hlxEpmSaslSjmBL9hU1a8IUYgg2ZqG+kaPxIy3Q18ZBy5gx/mAb2sT38mjXHYwAJSFkJyuRdyXGlBSFUubmp9jtB8vDZUMqqS7ORylj6Rmq5DwCIXSlurt/aDMMskEJceh9HgQqMshBt+h+rxqsJdKk0La6kdWpRvu2YGYzAtwASFHcZb97CLYaalGrrd30Fm1+vWMMZN5zV9RV9PYRpK4eFAqKgk7NUdCbANqId1W4zqtyScSp6MkdNh1vBmB4orMEksk72+xvClC1S1GjEaUp+9IPl4nNUlILVoAL/AL/SFnFCyijpRPyyfDCQvm8QEqUCaZXAfKoW633ifDfxN/DTs6HQSCK1vY9PfasI5CgA6pgCWKXSbE20pr6tEOFc5UqDi5JZ+1PbvEfqyZ9T+JP9RJsyWlMtaJZSQSp1DPQVFKAFwQ4+YQ5/0549MmzFImThQMJZDO7qCg9y1wO5d3HBfC3CJcwKlz1IDVSpaswdJBahASFM1cz2YODDbg+E/hcSlUtfihClEzZaf9sEJBzhmVKyVCs2VyLMQbwt/E2Om7tn2qJFJU0KAILgxeOg6SRIkSMYkSJFJ09KA6lBIGpIAjGLxIyw+LRMfItKmocpBYkOHboQYuqaAQCQCbB6ndhrGMWiQEvjcgTDLM1AWA5BIDC/a0FKnJAcqDUq4atqxgWi8SJA2K4nKllpk1CDspQB10fofSMawmJHzjiv+rstlplJqFTE5ncZQGC0kUuX1+XrTiZ/xfiFAn+JWczUc11ANfoIk8sUTeRLg++xI/O0v40myxkGIUG0BWQ5qavWpiQvrfIGt+D51MK00WC39Wu9YmHD5mBI99T+kO5iUlitA6XD7hx6wqXJZRDauPvzh4S1dh4u+wQcYMxS1qWB9YrLO3ufbpHs7DgquGPT9dbQRh8PzAqKfJn6OkAjzhaQuwZicOckkJIcoCmIoQpS77G0LVSWfMG0IDsKt5dNI6ziGAqgKKQBJlghg9Hdk6DrmpCybMQhJKZbEFnWAqnb5b7uOsRxybWyJxuthVJwClVSHFNCwuKlmGl94k2UtIZanH9PN7inodIpisVMusqUNDp05bDW0DSMYpjXpXfeLaZcspTGOFxCS3KA42c+8ecTlOMyRQfMzj2ZhSBMN36sNOnSCpMvMWzlx28vKsI1TsXvYFKQ9Ce1L/e/WMjOKTuB6PFsYllU0p/aB/F284slY6VheIxKVpBygKdnDin0ePUpKWzEh37+msDyz6edY9Kzrpp9/WBXYFDPC4dLlJJqH5foQRTvpGGZZXZyHHMWa/avSBlT6fSziPJOIIqO9YVR7gUTv/hLg8ueqQnxpoUsKKwhDZEhVyVKAWHd1AnKBUbfTOE/AyU4nOFpnScrJJJWKP8AOywkqYgUDEG1I+JcN4mtgyyCCGOw1Ye9OsdRwT4pm4VZMqdlK0gMQFDqzhhUHQM5iayKL3RPUk90feeH8MlyElMoZUkuzkgUAYPYMBSwgqPhsn/VnFZj+M7UrLRluNA3r10go/6pYtaSy0gF+ZKEhgwqKltTWK+rEr6qPtEcr8ffFC8JKyyg0xaVEKOWgSxUyT8xt0AL6NHzKX8eYtzlxC10y1NBq+taX/eOc+IePrmBKFzZkzLpnUU6mxvdvMwPVvhAc74Q5m/6l4+W6FzyQpw/KSHvlUB1DKcjaAuOfH87EypcuYoESww5jmWdVK0zddPOOROIzAuzC17BqNv6CNUy1Zc5SklTasWr9f0jUwUzrfhv4om4eYmZKm5QLo+ZJB/mrt9aRvj/AI+mqxap4WM6VcmoALCgIswGgqxvHIYdkpDpqugsSdm6neMJSJqVEFJAALgggE9YVWBLwdRxL4mUpZm5k51lSlAJYByoZRvTXqe5JV/qDNOEEkzMqZbMA+ZTlRd9hapGl7xyK8SVkkgv6AWtFpOFLJypJLi19PukZJ8syiz6hwj/AFcmSZAlTEhS0pOVan3DPuwfqaRxXFPi4zZmbO5U+YkVd310hFisOp9S9CwNn96QZg/h8KY5wkizg+hEBpV8TNW27MlqUWWBWtANa1pfvGqeFTVsapTrmc+gr9tHTcN4LkALv2+lRWLcflq8EsvKaasGsXOm8c76hKSjFA1q6RzyESgG8VflQeQakSOdKuvpb6xI6dL8lKl5HmGkZmAchwTQ63pvGeNwRTcOHcQzXiEkF6DUgfqPPvFZ0okBlBW1PUdKRRUUruLZchK0scwG4v8A3joeBcJEpE6f86kpyynb5lMMzkXSD6mziEacIA1Kly4+tnEdNhUqOBZ2JJOh/MB9BE8s0lt3ZPJLbbyA8YUUlDXCEv2r0L0+7sIZbuCGBvsRTXQ/tBvF0ETMzEgJQmgf8oO/6bxmJah8rkK/66GvX9YOCljQcfsQmn4ZgoAOCLi1bHbu0c6oHLUEHMxfpHazEhgCABemj2NOxeBv/wAQFODYlxu+l/rFbQ4q4fw4kVBf6joY9xvDlJJCU7sH2p+0dXhJQQgOHGYjzoTTS8aHDJZgBbYP5tC1YEkcHiJKmVmSQXqdH39frGEmR8zigH1UB+sdnicCFKNBX5ga/YIgSTwShVYFQf8A4hX9qQboP0OdPDixOUkJAJbaC53B1CX4imQANTUjtf1aOsl4YGtm2oDSrtFFy77NUsDS1jT/ABEZufYRpnAlAIfyjWWhRNg3e/6aQZP4JMzHIg1UaO5yuQCfMGogfA4QlRSt0jqNdorafBgjCJU7htq+/s8OP4ZKU51O9BYb3a52vFcDhFy0haSCCpqh6UctfUevSGS58tamUguWqAzMbPrHNJtS4JNOxCvEgroAwOjg3s/aDE4abMJYKYtceV2AFN47bhfBsMQFS0OSKuXIPnrDUYQMzMOtYjLqIp7IGpLg4XD8DmPQZdKmnltGyvg4qBcgHz9dhHc/w6Rq/aPUy0jT6xF9XPhAWR1SOElfB2V1ElTPQAu9oPkcAp8rWoRUWNo6mfOpTX9YWziQpH8qiQd3FX9B7w0eoySGjkYjm/CqgvxUrBuWNAKMGppBHD/h4lCQpbl1E3FNAKeveOhCwNRTo8YrxYCq19B08oT18r2F1sXJ+EZVAyQBdncmz1MGp4JKAsPQWi38d09TVvse8XTMzAMGfWsJJ5HyxXJlE8MlgUFNhElyUfy/+o18o18Ih6kvuX9IFw8o51V1JbSp9YVRvlm7Hs/GFJSMoSCdS33WFfxNw7xJR/EaoJo9GskNclhfWGGNWSoAJUWuqjCxo9fSB+I5lpISLgu4cN6Vh4unFoyZ87OGWKJTTRykH0eJHTr4TPf5jpZRa0SO71o+UV1msiQGcoysQ7qdQOlGZQBY2/NHuLkoAVkKkmlCEgWNAXp2pGapfLYJc1/WnWLYdepq5DuSdC3XRt4Sneqy/qWqBpygFUSRmSL7lyGpoD6gw1QQcGQxFcvnmc/SA5aACM2UAEijkM+aoDXf6wdNI8Cn85oaewN4nOuEQyJcgHEVETVKJYV7Fh9+ce5glDB61AJfTTv+0a+GM4NkkOAakHU22t7RrKkJJBdgOUs1HSbjagiqnGKVeB1tt8gdaAcqhUJApd729faJnCSXUWd93oCPSNjhQQsDKySAEgfNY1/q20pQCJhMIhS0mhOV2IF7b6EEQrmvIHxdhXEEJTLI0QS/UlIUf/lmgKSpRVlp0Pl9G+7QZOkKUlSphyBSipyC5/3PlTdV7lhS8DYXFAoaUkgj8yvmPUEcqbWFeph4zaiLGToJ8DK6lMDt0qNbE1jXwgqVYDmUfZA9wqPeETimdKUKAEV/qNDSCeKYYIK7h1LKWuAoJVTtlbyiOSTTVMWUqaBpuCKQaMA5LkAtVqE7M0LsUGa7Kq+lw7aGDTq1WZ3NbAiNJOFeUyhy3poxuNzb6Ho8czXI6m1yaSpAMsKpbW4Ip30HrGKODpmAhRBT8zmlfto8wNQoAfnozlJSVA3NTfTpGcvELDlgAFMX5RlBNRSgqIRX2G7mszgiShIeySkJJ1JJs1SaD0d4pO4UEA+G6tN3FhXXzhlL+YqqWoQbf219YGn8TAWEgAXDWp/kfdYn6k9QFkitq3F+BkLQA7JFyxaj2YdekOPEUVMPJul/fN6RaROzBJJoRYi93PZvrFBiHVyhiXDhqVFel3gOdvgR0gqXilFvuzReZiHHr7GKS0ZU/NVmrptttFxLzKsCGI+lTtSE5JtI8WotoCfLrAmLQCEkVKWL+pP6+sEYxmYH8pY+VPX9oFn4pKEKcg0JroPlNGrbaGS8GSa3QThpqc1rAfUtFsZ8wpcEeZKR+pMYy6lWU3KetHJ+n1jXGIKSgE0dgOt6PrApakb4kzNKLuKAA+o/tBCZgyGmm2t4za6Qxt5aD2+sVmKKUlxoK9X2+7w3uYLbYSJo0G336NA6zzUaoP1r7GL4QsEqV187wJi5rTgBR3IqLsx/+vnB0pWamGKUBTXY9jFwk1gXGzKpUKlw4u9W97E9YJlTioA6GFnFLgR7FxK6CJFcVLZZCVOOsSJ6RbORSSlwahTFyPIj3EeYlTTPmDkNl1AJv/n/ACSlYACiXvlCmqQPoL92FoVFGeaF3mElyGILMz3oOnSOuEtTp+DpjK3TDThCCxZqG73cGv8Axg6ZhvwkhqJmA+QCvu0L8BxZLBRBAZgTclzp3O8PcMQqTmGtfZonk1w3aElceUJ/4Y8rpcqJYM5YtTb5nDRtwtNCo/KSybOSqlaMLiG2B4eZjKQWQSFBVb3cDWvlrG+NnycOKAKVzKAHy5mKiSdHNWD3hbuOlglJPZIWS+FLAClKShJJClLJqlzlYM+YUbetqRvKwaZa80tDli8xQ1zAhkVaivmU/wAtxFEz1T0lazcUSBqappoKDbXWKYPiiSQQUjMooZRY5gwLAUFhR/WA5yaNqb5NP4BUwTSoHMpKik5iXIBDG71JG4pRjC8MgkJoQWfqxJLbAqIfpD9C0JSAhgQGTQC5Yfv5QmUFzJiQuXlliilqJAQASBSxzUprprAi3K/H7BVtOuCyJOUhTqUyg7F/MHS5fyhvjsMc5SakN/1S/wCvrCXFzEpmJUSwSQrU5cpCu2YnrvtR3jcbmmB3JVWnR/antAm9kJJ8MDmy27ijCzaRkMSagpLb6a0HkNN41NgSabeps9YvIxSHKeUkXSGCg7V7sRpqIkr7oaLW9g+FWUpTQNWgajkitTr9i0ETkJCWUkKCt9qvfXoYIEtB0TlsGd969QfsxFlOVj/d+vvB177Gb3PCHrqW7ctfcn7aMP4GWVlV1ZR+4IeCpgABcvymjB9WatTSxgDhsnxErU2U5iAd0hspYVLtDJNq1wNFJJs0xSFIYJTmzEbBg3X19bRtgkbgFTmtW1HowEFTpewchP0ECzVFCTyEmrAUdr16ftBUuxrvYunCBKKJDCjOS407n6QtwWPUtSnoctQKhLZHqK1dnZoY4aYVpBLJUSTlLON37QMjAIeZlYKUACBQXSSHDsad2bpDJ1aZu1MBVMVlUkKCSkhQIL5gAklShplJAZ6wHxOapKlEDNlNnHMQOa/5Qdd46L/8ajKQAKkglzY8yu1awtTgFqWVrTlBBy2UySGYEOBqf+R8njOPJlJWa/DuNcTCCCHFKUIFvdoOWtSksmhHNqai+8LsJgBIsSfEVVmoxUA2jFWnSN5fEspPY/qL/vvEsklquPAZNatjeXPdRISTVvl7g02oW7xtOymlh+l26O7QvXjEpUC1KAnVid7xFzXOmUPm7i3v9YGtt7bCN+CGcvKxYnRunKXP/wAoI4iASlTHM6bVucpb/ifusLzi3BOgUDTY/N7GCETkqQBexbqGP1iuTL8S2Gk9w5UolLhgQzeRNK60i+AWkhRagUoAdNP19oCVNJQK6HUau8bYWWok5aEBJIOr3btdjCXewvYNGGUqtK/e0SAJeMCBl56Po+rx7G9O9xdDEHFZU2bMUMrpSAQQz2OagsMzXb5QN4pgeGKBlmyglGwdR51DZgzUBMOloBJTKypS5K1lJJ5rhJILHt5kxsMKACoqoABQmpKWofIl9e8F5nppG1qkqOWwInLUHloSoNkzOXqHdVTu/XtHRLkpMhcpykKKgS5fKC6i9KsfWADiiByJoq1AABXXoNtw0FTMOslSAHJVlApqUl6WD1JI0eNKbfHkDdm8ziboZIIlJDBNA7NSmnQ7QGtAUlIzH5Str5Q5D9W0HUE6ORjsPl8VCQWQyKsHvmPmX9YV8UxplAmU4yD5ku+ZADMxeiQTeArcq7mSbGPBOIBctwOQfKkg2GpOqr+h7kPFSFJV4mRQ/FUpOYhkJ5c5IDCwLAOzdjGygClGUZQtWdeXdWgGgU7tpm6R7xHEgSzmTnUok5HIBCVDIC1blPKKklnEHXUqQ7yW6RfDSVLWOZrZjoAm/wB9YZT56VoZnFKvlIUGAXYMR102BhTxHFBIKAebPzAbPyudHI6wwwinQlagAXa79fNh5W2ibVbkmDTcGyFIJCivUh2oydC1AS+hVHi5etT0ubqI8j7wegUytW4LajStqj23iyZZDO7Fwbl2zmp0o3eFUttxoU/cAWBUqlKVoNWp9P8AMVTLQFApDKU5dg92YltkivSC0JS6sztorsOlWFT5QNM45hsiAVjnHLd6/TZjvFIqUvYmNFSfAXhUF0qK2u96lgddgDF8bM5Xa4pemziMJZSlaJbjMUl61pdh5+QMFrkAguTmIUWLbFqNu1IhK090LTswkLIJzKzFVqWq3of0jbDFgWSz1PqWH9oiUhKWHzValiw8gXr5x7g1qVqFHqL0J06sHjOXLHbV7IKRPBClO7CoHU/sDCyfxFKnYjMkkEEkdPvt1g1ElksbqBCmerudKihMc3heEKlzZkx7rEsOKBKWSFOOtPKL4lBptvdcfMaGmm3z2C8bw5K53iKJdKiab8qenKMh9TB2BliVLdLDmsAwAUSW9fqI5/jE0KWqYk8yJ2UpS71+QkauJZe2lamOp4OtHhlcyuUSlNoVFJbrc+wjqz4pxxxcnt9vyy+ZTWNW9vz/ANPMUsy8sskZlkNRsqbgHqVOewEClRC8oqyWtvXzcmM8SlRm+MV0US42OVIAGgZjG3BQo4kEgMlKS+7VroTb2Hbm0p8PscriuUwTjs5KZik3KShNKsQUglv/ACJjPjGGKcPnQQTzAjYgqVlzWNApy/6wZiUBalJLBLMs/mUpVyHIftsIJnYQTJJlkn5VEKBJI6+lPppGjptWNGrOWlLE6QDKVzjJmJAFFKcdGykekZyDNZJCs6VBKg4YBLqTfsLXqNoeYfhSJcpYQPygkkk2L6i1DYRMNIMshRZSSlKA3zBsxvSgO7O3WOhZIq6Vr5lYtK9O4rkpmTEryoJNHYGg+o+UXhpwzDchUDVJLp1ATcn000rGWPKRJQtNiSSHetAG6ODbeGPDFgSlFRCltNSxBGbKksGtTrSEy1NJrbsCe6TqgfHKKJaFKBdYNB5EeRFfIwWmYXYPmCUEvbmD3119IphcEPDynK5IXy/zAk2YZXGYMGu0ZYrGKSudRgDKRXsT13vEKTVJbruSdVVB38EJnOFJZVfmFNxfQ0iQtwGAmKlpUFMCLEMe56m/nHsb4AqvIVhJub5gUh2+atKMHNS7iM8NlVykqcFywNAA7nfV6UgbET3mJZXyhyO4pWMuHYoBeckGrNS4vW/l2iTXchYZOWUqcJmHM4Byhn/8npvT1MNeDYYApVUkFSa9Ap+9dYV4jiDj+ZABZqFnAtYO/wDa0ME43LK5AKVDU+Zz2EPjfkPYxl88xQeuYkEO1Xeh2H1o2nO4+Yhc8JyhUuoScynZQcqL0KlKvQUarBoZYfFHISCMymD3pt7WjDFMEqUylzAgkKZlBSiQlISLgCtXY2aHgviook7SPcJgF5VAlksQgkEMRypCX1SVBy1jAsjD5vwwoZmWSrMMwCyCAA97PsNo57iGFXKmGU5SFISFZS4UpgolRF+cv2A2EdJieEoMtJlgghL5xynOEjKr+p1DzcmO2eCOLROUueNvudU8EIaZN8mi+EK8XOpSEJVmAlqKQrK6sjB3YnLtV4bYo+HIlghlpKiwZtA5bWghZJ4aJvhTJuJVnIdkpKgAA/zCwYP36wxxSHeoINAC5LOWq0cGdNS089jkmmnTZ4meoSxmszuAenSpr9do98b5WDUL+8eYtKiGSAQmlSLUq70qDAWJdMpRzBxKUWcEiq2didX9ISr2QlWL/injOWUUC6/lYM181WszBtX6RxM7BEAKSTlUSO7EKrvVjHccR4dLxCEKknOpAJWxB+Zi3/GxrrakIjwRRWwSWL5X9+2kfSdCsWPClJpO3d8/lHudL6ccS1NJ9xj8LTDMmOsurwzlJGoISS+4Co60KBGpDsO/029I5bh/DZgWFgNLlBYBNM1yWFyHrtQbQzTimGaqQTcu2js9rD1jyv8AJSU81xd2v2IdZgnNvNBXFVb8DWRMTlKSAa5idcvzAPqA149kJAJFmGpvGEguki4r5ILpbyJfzj3JmUSLEp/f6j3jykt6PLewdiFZWFT26N+3vAE9ZWUspvlNCHYEEjzG1YIxk38ZtL+ZUU3+7QHg1qBJIFHCS9lUav3eK8M6MOD1Itpq/Hd/RUJ+H8LJCcxUlRWFrc7FSiC1bEuK3bSHHEMUUYEGWgqLpZL3DlIt0RFyyWWsMACknurmLdh7wVi5IEogJcgIYVdxmPs5jryZ/Vdy/bsDJl1yuS78CKf438O4ZByKUbHmuAOlG8+sG/DWNUtCipOVQIQaMSdTR3t5VoAz1KFNzMBlZujU7aU6QQZfhyyLG9Lucot2ET9VODi13K5ljitEGpP5X+x7IxSlTSkslKzUAhnFEml/7el8QppRKA5WUpG2UuquzlvaBpMweOQ1Q6gdwQS/cOzwTif9pF2KndqA0Z9o5+Hsczm9o/0UwEklJKqqUMoCaks7tlqS4bq0KpkgElLHIprbhQVzMHIOrw5wsxSchBzKpd2BYihBqXGu4teF2AnKYkOWK0uxAYGp61YV9zFccmrZVRWzUuf4FUzhAlS1AKUQpaVgGhHMkECvNTaOrRh1IlggAkSyX6rWNBflcxzvFlBTpSmr8tC1KE16x1WPmBKRLqXIS++UEn2FusUeRzpyfIk8jlTYtwiFZ8/zFXKSlyyakns7VtU2ixxIUpRysCUioAcZezm5bvBnhiiQlwBlBZq6kdQWgeZLAlAsxFDclxq9m/aE1eQSm57vwHSZ/KMmUJ0cB/NzEhEmQTXfpHsLqiS1IX+IpU2WKMpJJL7FJ8xU1jPx05ylF0kBJ7m9Ku7Gu8X4ghUmVlUlSVABNCFEBQFXHQbtQxXAqSVEKQCWPMKEAkpDnQZRvRodQrdmSCp0/KkAMvMxTS5YdgeZ/Q9Y24bOUpC8zhylgDYvVgBS/XtA2ISUKYoDoSwCgDy/OA4LEFIJcGCMHiSUuHYGmjM9uj/pCSWlDcBMo5bULN/MQL0NtLkx6wA1LkOde+7BzR/rAqMSPlFzrct10FnieOxfRnqdK6Cgp5wiT5NZbD8IQp/EzGvQdCT1aNpyKTKuDQh3BsKvem+0aYaa7As/Mo9aOP09I43jGPUqbN8PM0sFILt8xYml2NhahOtO7FDL1s6lLg6oLJ1Mqb4OyMgBBKE1LBgwZIOZu37dY9xfEP4eWuZUnJYU2GV9XJtHI8ExqwiVmJJWpSXJJZgGIr/U3YdI6idKStACg4U1NPleJ5eneDIoy3X+9yObE8UqZvwrHzDJBmF1kqBHUKNn0YpjzF4fNJWSz5SHp1YdR97xnIXUgh0EAEOxFE1GzH9NBBMpbApJdJHzClS/pzNTrHPNaZuUfIj2do+fcGnzJeI/DTQkoCVFksEpOZXQPe9d4eqxK0TEJWpAz3YEVzF03LE0IJZ3h7P4WiXKHNU0JYVYJbbQD0gE4PxWBNJa0LGbZKgfUhx5x25OpjPLulX0OiWVSnug6T/tqLUoasXoA9Qw6VuIDXLykJetcyS6tzS4JpSG6ZoYZQKCranXW23aAkJK1lejlgezGtgBT16R51kY5ZxTjF0nz8zyVick5iXcsWsAQH2s7xZaikEagtvUUHtVoH4kg5c9CobO5y1U+9HrTz0OnMpJUOZ7Ddgf0avXSClRNVe5tj1AKBF6jyBU/uRGJljw0pJd8y7hyKB/pFsXZPUn3VFMZKYpNwkAN5v9QPeAt0NGbtPwZzyAllFKmAdqjmDkdSNWgrErJBDtzM76AGvrTvA8rBPRQACvWrt5gltoJM8JqwL5lVHY2G/V/eMnsZVQJgsMoljUZa0poGOn+ILTLOXMFEKcJDFjUEO7hhpHpxJOYE3YitmcN7wlm8dl/iOSBLLUBOZTlwO25YWZ9KwxTy+xW/kUXqZmox3ocmSHzVKmaoHm5+bS1qx5PRYZkjKbFzYbAEDVtoVcM+IZcyZLQkHOu6SQAhQNs5OVQOja0g/+JSRyAqKiQoioSxIKW/mbe1rwMmHJj96FninDeSLKw5CRUM9C7g1cDoWNi1jGk3h2VINwLVJUlyS17PcufWAZOJcFiexsRR/89IIw09KFhl0NWq9v5gbCvS3eIofEsdPU6fba/wCwXGSVBBOUpUHYtXV+ZmD0/wAwwnzFKm35WfoVP+g+pimKnDQMp3Kheh2f26xpMdg7PR+wYq/X1i0ZbE8ktUrpL6HoLlN3LJOjEh3NW09usY4lJUgEGylU/wCJDD2MeS1nxC6uYXSxZSb+rmCgQTRyHfrUBvaFJ/IWInqYUV5A3F/eJBSCf5Qqpr4ZL16RIPqPwH9BRhOIy1yxJnEAKKcqmfIuru9cjhqMRQiAkYUyAZernqzAUfXmr1cxlgsKSuWkJICEzVkO7EKTc/mIcw0xWCUWXmCkBhmDkhmYEGqahv8AMXn8OyGkq2L4OZmCXr4ZBSTtqnV0qcnzO5gvHYdMuWoCzpY3oWI9qQnGJKVEONg2vlvQ+TQ5TM8XCoLc2dCG2L0fZgpPqIk02mK92JlMwUohNwGIdh8zb0YA9YyE4vtYlyKasdh96RMZxEKmKShgEOkXolJqo9HrTUgQCMYSpQDZSAE7hT6tuN/0h9L4CO8PP5ncMQQ4GtfIfrAieHBSpoDATAPJs2nq0DyJyUZc3zFQptYE/dIL4fiCJoSTYKT0olVOukNjyTx3pf4nZSGSUODPhuHATKdiEklhq5oetD7w7RNDjozN92hf4f4YOygCWty+gtG6JYBBDqJY00PQa99hC5cryPVL5/exZ5JZHcvmVMw5infTW/7OPt404jxiXh5YmqqDRhrp63fonrAnE1MpR1Tr1I79XgXGYNeKw/h8qSJgJuBlIYEADqYOPGm4vJtFjQgm05bII4tx18IicgsFTE32ylxQGruPKC+FTiZYWqhP5WINWYCt/qawkwvAliQiUpQUlM1SiRcDKOVINySVPtUC8O8Pjwlmua9aqUn3a3SKZtGnTDfd7/LsNPSlUfIelQCWAU7G9mbp1aKZFZAQ/wDITpQ0AG+Rq/rBmDSJyQ3zB2L31Yvfv0gZDJmKSu6fR7K71DRwtbWQvcww8jlUCSXqH7/S/SNMJLAQB+UOwdt6WrQnajRucoUQC7m4IbKdNGDfp1iiJTK7X9S/0MZbjt2qRZMvOtLqCQMqiTYA5tNXYM394tNxSEE5E1dQzrYklNQwskXGp6wLOdEzI7pAarVbmBG9AfWBV4VSkKdQTmIV7qf1cf8ArFWqpM6YQwxdZr7cUG4KeVKSVHMaVApdOusez0ZWBLkOB5H9ox4Zh1AJzUKQXDvRIYepBtHuJlqIGV3SAfQlx3sYm6TOOW1l5k0hJLB9Lt094SL4J+EQos1bCruS53t6w64gCpqsApLvsC/1A94xxgITkDWrWpOpj0Ol6p4XGMXVtW/COnp8/ptJOre/0OM4LhwDOKxcHKDtr994N+HkKE4JCzzqJPMwUSCaliHNRUVcRMbIX4ilJRyp1IobA1t/mNsBKVLWDkJBItXqO3+Y+l9TG8NWradXR7inB4qbW62s6XDoSUqlgKFW66NSnehjfEYIJaxCEgJanmX3EKZc9SClSRmJOUjcEsKmjg/9obYwEGinYMQWvRy/r9iPj80VtJd+3j/Xg+fkuJLv/AEmYc0zK1Q6bs9HL2fXvDOfi3cAOCs2FSxP6/SEeBnFTrYAhqdCUgOLXc9u8bcYVmmIlIY0USDcggihahJo/WNGPxJP8oSrLKnPMCc3MXA2zPbvXzeGeOWHmISTygAK3Nn8oEwypKphMsJyyhUkBSnYsQq+in8tzA/DZYnLWRqCogqpcUrfaC0rAz3CKVkFSPS+ukSCQlrBh1P71iRZN9mG5CyWQhOVXLyi16gP1u77xnL4msqWlLICXSUp6uFOddL3gxeFWQvw0ucoptV2NXJ06sd4DlqWGQlGXM/iE3CgxCWsHAIfsNTEYrVYOdjVWEkkJmI5CokHVl61JFDcPZm0g/DTjLlTMpYBKQAd2Ic+g/8AWFWElpbLQJJSEnR1Eip2dgT3hzNkoRLOdRIcEElt6nYOSw2EK5Uw44Oc1HycXj5mU5EhySCVJrV3SkBq1PmT0icPlvNSmhVq1QGBLBqE0PTSGuOwiHUJKCCf5iHJ1cpamnn1jzgPBJksKD5hYU+UkkK1/rTQ/wAsdKnDSet1n+LydLBTbTXyKcH4QpQzLILZkgEjnUKGr2TWo1yt0yWXnmXRIPPvnzVL+tGaxgvFTiMSq4EtGRKSDVI9GckqNNbx5gcGSuXMUzJlEU3CikeygYpgmozcpeHX1PPwySbcvDNMapsKtZmFIStPIAnmJCgCSasGt1J0ELMLM/jFDxKypYAWzjMcrknWpb+zR5x0ciUglyCco2dnt19IH4ItSc0ouMykq1FR830HpHXix10ute7+Uu5044L/AOfWufsgTFcTXImhaCFZSSJagFISlQYoylwRU9qWhl8KcbJQJa/moAXuLV69R9brsdw9XiKJBYk/WKcKw2WZV2S5cdKx6XUdLilh1Pxz9ODvy4IPFb4o7DFHKySCMzm2rEfUR7wfCKWtWYaBHUVzJPd1O/WMZ01wn+ljVmcO/k3tDTh2MyBSyCSUBwkVtVhq9gI+YxqkzwE62CpM8SpqUirli5ASkM5qbtckkaxOLoHOcyAxDXBKSyjUCrH27iBMdwwKCwVF8xJUAMv9aSklwFEEvUB/XCfJHhczEcqWUoBJBykPUG701iT5AVQuoIUFA7V6nq7aelodLwqlLyo5puQEpBSwJrVzUOS5EDcMCfEPhpQQFUKUVAvlLVexf7BGHwqpU5MyYMq1Jymv8yiUp9S/oIyoK5LY2QgrGdxcAC9HAJ2GUj1tqFippUtQQAAENQuWG7mrl7NDPEYJKHWV/MpS6OS7MbsWNO1IU42ZlYpQUupJLDKly5DnWoNP2aC/iQzUmtVbGklRBUGYUbqDR+2jdY0U+ehZiT3ZoWcOwpE0H5QQKO7vlL9v1doME45l15X99T9Ik4q6RJkzKKwxHb77fWATNUyyo2FtXcCN1Y7LQJJVy0BqcwCnbs32I3nYQkOtTJIcA/zONL0Zu/aGe0tzJUUkqTMw0xKHoxL1qNtv7xfgxFlIzAhhSmYkPzWCrEOR0qWIvD8OuWVFIc8gpsorc+XKYZYY5UlSSOtQCrL0J0hpOotLcqn2Nl4JCcpU9VHlNciRYOzLLlqamM8bKDjlWCbOKBNbgtr3rEk8WTlSplZl/KGzEhym1yVWA6dYWo+Lpc9fgggkUzL5S6aFkvQu9K2oCXMNjxzmm645OmfS5Iq2gjgnDyhKzML8pyvqXcqO9gPI0aF3BlmbipypjhITlSHrlKshIOhOU1HWGmAxebORVJSSNXoK7axr/DoQtRYPSiWqEggOdBQkRXHJJSb54RzqqfkFw8tkzCiV4bkgpP5WdOUkmtARSvNaPcARLWkuEhWhoctNNMvLExZUUZirKBQiwckUZx2u9esZ4WUKlJcZrElTOWZ3cgmnR2MSd1b7iUbjhom868xUbndqA+YD+cSGHitQWFIkHXQPUF2DHiqWEqZeQsWFL2fy0LPGfD8ComacwbMOZVGOoD27RWUSFlVymoa+lOxoG6RphuLqCA7FVStWpIegbYE1LQiclujRW24CvClJDBw7vcUNR/aC561TAss7qAoaUUt2ctQREYwVAonozvqa9SepaNJ0xORbMkJCQwd6qL3s5X694pGOpOTDHyYzJwyqKWzkM+g8u7dIMwRWmUM0zMtPKUlTuQbquQ6hHNTpa5aUAFSgqylDKVO/Kw/NcMNdNA9kJypAWU5ykJULl2JYvQkpIVQkMYZ46g2VnOeRNyd/lCue5xKwedRQFKUKpClBKgRQAggivQwZgkck1iwcHLV/yoNT9I34sU+OVIKgtOTXlASgAAACg1bRzvFJig61JDJWlJG2hp9ISW5GRiviCJJlhQBKyQHIAAbmNr1T7xyeBxSlzsqQGCioqqHGYs3Rt9usNOPcPWtcpbEpGVhWxUx7ah+kHeChM8+GOUrBto400FbdY9BShhxqt3JHX8OPGq3bRTiLidkBF8ocUehalhQnzi8nC0UUjnEytCzCzaktXvuIkidnnTFFIYqN60poLnNRoLk438oLDM35nLhmBYaGOefUZFD0r+Ek809OhvYrjMMkpJYZa6lmUGU5F6FVvJoOxMl0LDDKE5HNKFgAOr7QuxEspQClBWnPYMxDpFRt+zwwwiyVgksMxuW1Sxa5DbDXrHMm9JEmLmc6u7JoKqYD3LekeYwoUQaAKGQlJJTmCizChd2Jr+UjrA2LWPFGYgkV8zqdrhheD8RjhNQKBKkgBTXX1HUAEvfaCt3fcKZlwzEKK15XTlDAj8xYVcenraCp0zMlAWcxJSS+6fLcVgWUojMEkMwAL1D0r5VfWAcVmSfme/kHGVg1Xcvo8TW7PV/x/SYepemeTTLsquzZMwqmurUEPqczU9hUMKWjbDAkgFVDTKrYM/NlYOA4vaB8OpTOUAglICq0IrTrQbxrMmFBeWWKjUlmQCQCWFSW606xTdqirl1nTZnhq9qqrTX53DJkzIlKS5YJZTUozg7ecDTTpqWDe8azZgXLKVKC5qUsGFQ5SSK12cilu0VwcorWoimUKL6AsSH9IilStniSi1KjOfhUS1oWXzKZJR8zkZrnQDfpG61+JQMDZyxcJ8mdz1ZxAypiDKRMmH/bWc1SXU6SnvWvlFEy+dDUFVP3NvRoP3RrC8OtcsZ2BzgNlBKhd3ejCjD1gXBycyylRBuLihIJL7shjXSDlYgBrXIPdqe7RSSH8ULQ4yZKEAkL5Sx/8H6xou96D2OX+MFkSitOdBzpAcD8rtlINgG2tHJSZJJTkBKlABISHJU9AALm0d5i8KPCnSlqcBaWS75XClCrAZi6bE66R5wb4ZMlC5kpQVMmJaQo0yJUKrN+Ziwb9ae30vU48WNxfJ6OLqIxh8T3CfgjAqRJUhSqhRS7hswFUpOoBo9ndqBy14XKSvPLUPDCApWYOVLD0dyzkVYB4HlSxh0SpKalCQSR1LFXmp6RSdxspSoISQWZ3o5sB1Aep6do4sstTlKPk51WSdXSb5B8bJKwHBqadH+lKbwRwHBpQ4UoE5QQBRiCWcuX5a+XWEqpyllVbEV11fzoYa8FVUuC+R8xeocU2/WhiEr0M9TqOh6bHhc4ZG3XFJb/AL/7GC5tY8jIh4kQs+cEeFx8yWVJUklLhiAHW9zerF6i8EcQxoSnMBULDjVlcgPkop8n2EXn4hRmAuotQZgSyQ+7Wcwr4kCpJSlSQcqlKWXYAENW55vpSOlLXNP9C/ukEzRmQCClgkPQVLg0N6gv5GGUiWPC58xUAASAKm7eRDnp3EBYjGeIhRCSEhikWBd2B0c6xsrELEzKt2SC7UAYEMKb1pCy8GqnuCYjh6ZwWyCWACsxUEZySpDMwqQSSKxvw9SVS5SgQ5UVUBGa6CqtToHNS7np6ZjZLs1iGPR/JhpGmMXNC5cyWkrlWWE/lWo7M5ZOti5azQzk5VH7sy32Nf4n8ZYygAtUFiSKEu/TK0EHCM4Lgn8tGAGzi+npExeDVIy5yM7ZlNbOpRUwvmYUPnvGKcQUzMqXCWChUlwavUu9W+6SVPdC0XnY78JKUUoQbaFn9BbrGGHwZYlrEF/0+/1jLGMlOUGqi16gO5P1jbDg+IlluhhrcuA+/XasGW3AH5K42SZZHIS45jVq0a96E+Qs8L0qAmcpJIokGyer0emtqDvBy8esAlJUC4pWiexp0ttGeAxYnKUoywAk/MmhbMEuRZmcnVkmDHZMKDUKIlBZplBZJG7AaWufswQqWXWoByFFid+Vh9NdIE/jwnKmhI+gp66ARTFJJBUXPM5CXNQaN0/tArfYzMeMpaapZSycyQl7E6M9/wC3WCcACkgvQVrsRv2q/aPZM4pzvmcqKiirB9wzGunQWgxUpWQBQCCsOlgGDM6iqxYNT3F4NWqClZgCxOiQxGpatvpASp2dZBJAY6nyA0BvWGsyclKOdJ8RmvQnMQBdyQ9YV4aRlWROFCpQJCmKVIKX3zVIDf4iUU3Y0W4STTLYvi85YCVNkSzADamZ7gkXApS0ez055aVkspmDm6gX8+UGGMrhqKqP4aQSAzKSbWAAP5hGfE0FKC8vKxBADKBBdLg66fsLRVzlN3I9zL/l3kxRhppp2mv5FnCMQoLIJNElVDQ8pSxApd7+0PcLIQiUpKyUksVHv8qfUChED8LSlKVLLklJcPTRm7UMe44JmpGZwQAxSSFOG0tZxX+btEpaZcuji63q11GZZVs6X7mWHwRVLmpXzZudKRyl0O1TYqBOn1gUYrKohIBSlwLn5eVgd2+nrrgsHlOZILoUQWNWuM1GL2dtG70PBQqWSpPMaFr5lVqzGouYO27PO53LCenOlTPSz2IN+tYpxorMoeEwW4Vc/NlASKac+tAWfca4TAZHBejBL1IqSR5u3kIZYchJKVABTbBnavuY2tRdrdBcuDm+DcKmFI8R2UpSpiiXKqIyi+oBHSsOcNOKp5/lSind2/QRbErCeRFEipYb3Ldf2jFU0okqKbqJAJow6noHimpydsRu2aY/DrIz0AcMn8xbMHL6Mbd9zGowIlGXMCQpJqv+Zt9mZR9a1MIpeMmKLLZzmNK0platXB+kdRw3irhYIYh05WD0PKoez7tEsjlEeuws4kEIxChVSVusAJpUW/q1B16R5w381AOWm9/8Q14hhypecHxOdwE0DWIb8zakEF4XnDplzSlBoEaqJN81XO3tB1KSpDX8NHgI3iQOZJVUWMSDpRGhMDQjSv0EWnpcVq6a+SFke8SJFsfuHjyOfhdP4RGnJ+sY46hpr4hPU5L+59YkSOaH/KwLkyQgZlhgwStvWHvBf9xQ0YFuoUGMSJFc/s/PIz4BviFRM4glwyfcVgOSfwU9E09VfsPSPIkHpvY/oNHhibDF8QAahzTS64dKHKnv+hiRITJ7kRkLrp7AN0ppGOBUchr+ZP8A1nxIkVXH7fYcJwiAUpJAfOv/AOxhv4Y/DLB/xKttnaJEhf8AsAS4JZ8G5v8ArDfD/wCwTq8uutVpB9REiQr5HhyYYlTzZL7o/wC5j3FD8eYNM6/cqJ96xIkMhXyNeKj8OWNMqqeST9YznqJwSCS5a5vEiQkPd+eDPkAwVRNevJr3i/CrxIkJk4Ysivw+o55lfzr/AP6IjpJqRlnFqvKrrZUeRIpHl/R/YYBKeZPWd+0YYBVZv/kf1iRIWPtQgKA+b71hf8V2T0KSOhzGo2MSJF8fuQ0eQDBSwEAABuajbLpDbBrInzGJ+VP1b6RIkJm5f6/0NLljh2TLAoHWablNT3jLHH8Y/wD6T/1XEiRyw5/T+x1wZBI2iRIkSlyzl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103" name="AutoShape 12" descr="data:image/jpeg;base64,/9j/4AAQSkZJRgABAQAAAQABAAD/2wCEAAkGBhQSERUUEhMWFRUWGBkZGBgYGBgaGhsYHBwYGRkaHBseGyceGB0kGhsaIS8gIycpLCwsGSAxNTAqNSYrLCoBCQoKDgwOGg8PGi4kHyQsLCwsMiwsLCwsLCwsLCwsLCwsLCwsLCwsKSwsLCwsLCwsLCwsLCwsKSwsKSwsLCwsLP/AABEIAMIBAwMBIgACEQEDEQH/xAAcAAACAwEBAQEAAAAAAAAAAAAEBQACAwYBBwj/xAA+EAABAgQEBAQEBAUEAgIDAAABAhEAAyExBBJBUQUiYXETgZGhBjKx8CNCwdEUUmLh8QczgrJykqLCFXOz/8QAGgEAAwEBAQEAAAAAAAAAAAAAAQIDAAQFBv/EAC8RAAICAQMDAgUEAgMBAAAAAAABAhEDEiExBEFREzIiYXGx8IGRocEF4TNC0RT/2gAMAwEAAhEDEQA/APlOFmjKyqXbTuYynYoLylQsGPYffXyjXFUSXt+UtrsdqQGlD6ff+InGKe5OKT3G38ekEJSBl8nHV+/3aGGDxTKZ6K1oG89BSES5QCqVYikMMHjCCHDjZ9gdukRnjVE5RKzSlZWoCpYK7kkuHrZJ+zETKUzguB91hlxEpmSaslSjmBL9hU1a8IUYgg2ZqG+kaPxIy3Q18ZBy5gx/mAb2sT38mjXHYwAJSFkJyuRdyXGlBSFUubmp9jtB8vDZUMqqS7ORylj6Rmq5DwCIXSlurt/aDMMskEJceh9HgQqMshBt+h+rxqsJdKk0La6kdWpRvu2YGYzAtwASFHcZb97CLYaalGrrd30Fm1+vWMMZN5zV9RV9PYRpK4eFAqKgk7NUdCbANqId1W4zqtyScSp6MkdNh1vBmB4orMEksk72+xvClC1S1GjEaUp+9IPl4nNUlILVoAL/AL/SFnFCyijpRPyyfDCQvm8QEqUCaZXAfKoW633ifDfxN/DTs6HQSCK1vY9PfasI5CgA6pgCWKXSbE20pr6tEOFc5UqDi5JZ+1PbvEfqyZ9T+JP9RJsyWlMtaJZSQSp1DPQVFKAFwQ4+YQ5/0549MmzFImThQMJZDO7qCg9y1wO5d3HBfC3CJcwKlz1IDVSpaswdJBahASFM1cz2YODDbg+E/hcSlUtfihClEzZaf9sEJBzhmVKyVCs2VyLMQbwt/E2Om7tn2qJFJU0KAILgxeOg6SRIkSMYkSJFJ09KA6lBIGpIAjGLxIyw+LRMfItKmocpBYkOHboQYuqaAQCQCbB6ndhrGMWiQEvjcgTDLM1AWA5BIDC/a0FKnJAcqDUq4atqxgWi8SJA2K4nKllpk1CDspQB10fofSMawmJHzjiv+rstlplJqFTE5ncZQGC0kUuX1+XrTiZ/xfiFAn+JWczUc11ANfoIk8sUTeRLg++xI/O0v40myxkGIUG0BWQ5qavWpiQvrfIGt+D51MK00WC39Wu9YmHD5mBI99T+kO5iUlitA6XD7hx6wqXJZRDauPvzh4S1dh4u+wQcYMxS1qWB9YrLO3ufbpHs7DgquGPT9dbQRh8PzAqKfJn6OkAjzhaQuwZicOckkJIcoCmIoQpS77G0LVSWfMG0IDsKt5dNI6ziGAqgKKQBJlghg9Hdk6DrmpCybMQhJKZbEFnWAqnb5b7uOsRxybWyJxuthVJwClVSHFNCwuKlmGl94k2UtIZanH9PN7inodIpisVMusqUNDp05bDW0DSMYpjXpXfeLaZcspTGOFxCS3KA42c+8ecTlOMyRQfMzj2ZhSBMN36sNOnSCpMvMWzlx28vKsI1TsXvYFKQ9Ce1L/e/WMjOKTuB6PFsYllU0p/aB/F284slY6VheIxKVpBygKdnDin0ePUpKWzEh37+msDyz6edY9Kzrpp9/WBXYFDPC4dLlJJqH5foQRTvpGGZZXZyHHMWa/avSBlT6fSziPJOIIqO9YVR7gUTv/hLg8ueqQnxpoUsKKwhDZEhVyVKAWHd1AnKBUbfTOE/AyU4nOFpnScrJJJWKP8AOywkqYgUDEG1I+JcN4mtgyyCCGOw1Ye9OsdRwT4pm4VZMqdlK0gMQFDqzhhUHQM5iayKL3RPUk90feeH8MlyElMoZUkuzkgUAYPYMBSwgqPhsn/VnFZj+M7UrLRluNA3r10go/6pYtaSy0gF+ZKEhgwqKltTWK+rEr6qPtEcr8ffFC8JKyyg0xaVEKOWgSxUyT8xt0AL6NHzKX8eYtzlxC10y1NBq+taX/eOc+IePrmBKFzZkzLpnUU6mxvdvMwPVvhAc74Q5m/6l4+W6FzyQpw/KSHvlUB1DKcjaAuOfH87EypcuYoESww5jmWdVK0zddPOOROIzAuzC17BqNv6CNUy1Zc5SklTasWr9f0jUwUzrfhv4om4eYmZKm5QLo+ZJB/mrt9aRvj/AI+mqxap4WM6VcmoALCgIswGgqxvHIYdkpDpqugsSdm6neMJSJqVEFJAALgggE9YVWBLwdRxL4mUpZm5k51lSlAJYByoZRvTXqe5JV/qDNOEEkzMqZbMA+ZTlRd9hapGl7xyK8SVkkgv6AWtFpOFLJypJLi19PukZJ8syiz6hwj/AFcmSZAlTEhS0pOVan3DPuwfqaRxXFPi4zZmbO5U+YkVd310hFisOp9S9CwNn96QZg/h8KY5wkizg+hEBpV8TNW27MlqUWWBWtANa1pfvGqeFTVsapTrmc+gr9tHTcN4LkALv2+lRWLcflq8EsvKaasGsXOm8c76hKSjFA1q6RzyESgG8VflQeQakSOdKuvpb6xI6dL8lKl5HmGkZmAchwTQ63pvGeNwRTcOHcQzXiEkF6DUgfqPPvFZ0okBlBW1PUdKRRUUruLZchK0scwG4v8A3joeBcJEpE6f86kpyynb5lMMzkXSD6mziEacIA1Kly4+tnEdNhUqOBZ2JJOh/MB9BE8s0lt3ZPJLbbyA8YUUlDXCEv2r0L0+7sIZbuCGBvsRTXQ/tBvF0ETMzEgJQmgf8oO/6bxmJah8rkK/66GvX9YOCljQcfsQmn4ZgoAOCLi1bHbu0c6oHLUEHMxfpHazEhgCABemj2NOxeBv/wAQFODYlxu+l/rFbQ4q4fw4kVBf6joY9xvDlJJCU7sH2p+0dXhJQQgOHGYjzoTTS8aHDJZgBbYP5tC1YEkcHiJKmVmSQXqdH39frGEmR8zigH1UB+sdnicCFKNBX5ga/YIgSTwShVYFQf8A4hX9qQboP0OdPDixOUkJAJbaC53B1CX4imQANTUjtf1aOsl4YGtm2oDSrtFFy77NUsDS1jT/ABEZufYRpnAlAIfyjWWhRNg3e/6aQZP4JMzHIg1UaO5yuQCfMGogfA4QlRSt0jqNdorafBgjCJU7htq+/s8OP4ZKU51O9BYb3a52vFcDhFy0haSCCpqh6UctfUevSGS58tamUguWqAzMbPrHNJtS4JNOxCvEgroAwOjg3s/aDE4abMJYKYtceV2AFN47bhfBsMQFS0OSKuXIPnrDUYQMzMOtYjLqIp7IGpLg4XD8DmPQZdKmnltGyvg4qBcgHz9dhHc/w6Rq/aPUy0jT6xF9XPhAWR1SOElfB2V1ElTPQAu9oPkcAp8rWoRUWNo6mfOpTX9YWziQpH8qiQd3FX9B7w0eoySGjkYjm/CqgvxUrBuWNAKMGppBHD/h4lCQpbl1E3FNAKeveOhCwNRTo8YrxYCq19B08oT18r2F1sXJ+EZVAyQBdncmz1MGp4JKAsPQWi38d09TVvse8XTMzAMGfWsJJ5HyxXJlE8MlgUFNhElyUfy/+o18o18Ih6kvuX9IFw8o51V1JbSp9YVRvlm7Hs/GFJSMoSCdS33WFfxNw7xJR/EaoJo9GskNclhfWGGNWSoAJUWuqjCxo9fSB+I5lpISLgu4cN6Vh4unFoyZ87OGWKJTTRykH0eJHTr4TPf5jpZRa0SO71o+UV1msiQGcoysQ7qdQOlGZQBY2/NHuLkoAVkKkmlCEgWNAXp2pGapfLYJc1/WnWLYdepq5DuSdC3XRt4Sneqy/qWqBpygFUSRmSL7lyGpoD6gw1QQcGQxFcvnmc/SA5aACM2UAEijkM+aoDXf6wdNI8Cn85oaewN4nOuEQyJcgHEVETVKJYV7Fh9+ce5glDB61AJfTTv+0a+GM4NkkOAakHU22t7RrKkJJBdgOUs1HSbjagiqnGKVeB1tt8gdaAcqhUJApd729faJnCSXUWd93oCPSNjhQQsDKySAEgfNY1/q20pQCJhMIhS0mhOV2IF7b6EEQrmvIHxdhXEEJTLI0QS/UlIUf/lmgKSpRVlp0Pl9G+7QZOkKUlSphyBSipyC5/3PlTdV7lhS8DYXFAoaUkgj8yvmPUEcqbWFeph4zaiLGToJ8DK6lMDt0qNbE1jXwgqVYDmUfZA9wqPeETimdKUKAEV/qNDSCeKYYIK7h1LKWuAoJVTtlbyiOSTTVMWUqaBpuCKQaMA5LkAtVqE7M0LsUGa7Kq+lw7aGDTq1WZ3NbAiNJOFeUyhy3poxuNzb6Ho8czXI6m1yaSpAMsKpbW4Ip30HrGKODpmAhRBT8zmlfto8wNQoAfnozlJSVA3NTfTpGcvELDlgAFMX5RlBNRSgqIRX2G7mszgiShIeySkJJ1JJs1SaD0d4pO4UEA+G6tN3FhXXzhlL+YqqWoQbf219YGn8TAWEgAXDWp/kfdYn6k9QFkitq3F+BkLQA7JFyxaj2YdekOPEUVMPJul/fN6RaROzBJJoRYi93PZvrFBiHVyhiXDhqVFel3gOdvgR0gqXilFvuzReZiHHr7GKS0ZU/NVmrptttFxLzKsCGI+lTtSE5JtI8WotoCfLrAmLQCEkVKWL+pP6+sEYxmYH8pY+VPX9oFn4pKEKcg0JroPlNGrbaGS8GSa3QThpqc1rAfUtFsZ8wpcEeZKR+pMYy6lWU3KetHJ+n1jXGIKSgE0dgOt6PrApakb4kzNKLuKAA+o/tBCZgyGmm2t4za6Qxt5aD2+sVmKKUlxoK9X2+7w3uYLbYSJo0G336NA6zzUaoP1r7GL4QsEqV187wJi5rTgBR3IqLsx/+vnB0pWamGKUBTXY9jFwk1gXGzKpUKlw4u9W97E9YJlTioA6GFnFLgR7FxK6CJFcVLZZCVOOsSJ6RbORSSlwahTFyPIj3EeYlTTPmDkNl1AJv/n/ACSlYACiXvlCmqQPoL92FoVFGeaF3mElyGILMz3oOnSOuEtTp+DpjK3TDThCCxZqG73cGv8Axg6ZhvwkhqJmA+QCvu0L8BxZLBRBAZgTclzp3O8PcMQqTmGtfZonk1w3aElceUJ/4Y8rpcqJYM5YtTb5nDRtwtNCo/KSybOSqlaMLiG2B4eZjKQWQSFBVb3cDWvlrG+NnycOKAKVzKAHy5mKiSdHNWD3hbuOlglJPZIWS+FLAClKShJJClLJqlzlYM+YUbetqRvKwaZa80tDli8xQ1zAhkVaivmU/wAtxFEz1T0lazcUSBqappoKDbXWKYPiiSQQUjMooZRY5gwLAUFhR/WA5yaNqb5NP4BUwTSoHMpKik5iXIBDG71JG4pRjC8MgkJoQWfqxJLbAqIfpD9C0JSAhgQGTQC5Yfv5QmUFzJiQuXlliilqJAQASBSxzUprprAi3K/H7BVtOuCyJOUhTqUyg7F/MHS5fyhvjsMc5SakN/1S/wCvrCXFzEpmJUSwSQrU5cpCu2YnrvtR3jcbmmB3JVWnR/antAm9kJJ8MDmy27ijCzaRkMSagpLb6a0HkNN41NgSabeps9YvIxSHKeUkXSGCg7V7sRpqIkr7oaLW9g+FWUpTQNWgajkitTr9i0ETkJCWUkKCt9qvfXoYIEtB0TlsGd969QfsxFlOVj/d+vvB177Gb3PCHrqW7ctfcn7aMP4GWVlV1ZR+4IeCpgABcvymjB9WatTSxgDhsnxErU2U5iAd0hspYVLtDJNq1wNFJJs0xSFIYJTmzEbBg3X19bRtgkbgFTmtW1HowEFTpewchP0ECzVFCTyEmrAUdr16ftBUuxrvYunCBKKJDCjOS407n6QtwWPUtSnoctQKhLZHqK1dnZoY4aYVpBLJUSTlLON37QMjAIeZlYKUACBQXSSHDsad2bpDJ1aZu1MBVMVlUkKCSkhQIL5gAklShplJAZ6wHxOapKlEDNlNnHMQOa/5Qdd46L/8ajKQAKkglzY8yu1awtTgFqWVrTlBBy2UySGYEOBqf+R8njOPJlJWa/DuNcTCCCHFKUIFvdoOWtSksmhHNqai+8LsJgBIsSfEVVmoxUA2jFWnSN5fEspPY/qL/vvEsklquPAZNatjeXPdRISTVvl7g02oW7xtOymlh+l26O7QvXjEpUC1KAnVid7xFzXOmUPm7i3v9YGtt7bCN+CGcvKxYnRunKXP/wAoI4iASlTHM6bVucpb/ifusLzi3BOgUDTY/N7GCETkqQBexbqGP1iuTL8S2Gk9w5UolLhgQzeRNK60i+AWkhRagUoAdNP19oCVNJQK6HUau8bYWWok5aEBJIOr3btdjCXewvYNGGUqtK/e0SAJeMCBl56Po+rx7G9O9xdDEHFZU2bMUMrpSAQQz2OagsMzXb5QN4pgeGKBlmyglGwdR51DZgzUBMOloBJTKypS5K1lJJ5rhJILHt5kxsMKACoqoABQmpKWofIl9e8F5nppG1qkqOWwInLUHloSoNkzOXqHdVTu/XtHRLkpMhcpykKKgS5fKC6i9KsfWADiiByJoq1AABXXoNtw0FTMOslSAHJVlApqUl6WD1JI0eNKbfHkDdm8ziboZIIlJDBNA7NSmnQ7QGtAUlIzH5Str5Q5D9W0HUE6ORjsPl8VCQWQyKsHvmPmX9YV8UxplAmU4yD5ku+ZADMxeiQTeArcq7mSbGPBOIBctwOQfKkg2GpOqr+h7kPFSFJV4mRQ/FUpOYhkJ5c5IDCwLAOzdjGygClGUZQtWdeXdWgGgU7tpm6R7xHEgSzmTnUok5HIBCVDIC1blPKKklnEHXUqQ7yW6RfDSVLWOZrZjoAm/wB9YZT56VoZnFKvlIUGAXYMR102BhTxHFBIKAebPzAbPyudHI6wwwinQlagAXa79fNh5W2ibVbkmDTcGyFIJCivUh2oydC1AS+hVHi5etT0ubqI8j7wegUytW4LajStqj23iyZZDO7Fwbl2zmp0o3eFUttxoU/cAWBUqlKVoNWp9P8AMVTLQFApDKU5dg92YltkivSC0JS6sztorsOlWFT5QNM45hsiAVjnHLd6/TZjvFIqUvYmNFSfAXhUF0qK2u96lgddgDF8bM5Xa4pemziMJZSlaJbjMUl61pdh5+QMFrkAguTmIUWLbFqNu1IhK090LTswkLIJzKzFVqWq3of0jbDFgWSz1PqWH9oiUhKWHzValiw8gXr5x7g1qVqFHqL0J06sHjOXLHbV7IKRPBClO7CoHU/sDCyfxFKnYjMkkEEkdPvt1g1ElksbqBCmerudKihMc3heEKlzZkx7rEsOKBKWSFOOtPKL4lBptvdcfMaGmm3z2C8bw5K53iKJdKiab8qenKMh9TB2BliVLdLDmsAwAUSW9fqI5/jE0KWqYk8yJ2UpS71+QkauJZe2lamOp4OtHhlcyuUSlNoVFJbrc+wjqz4pxxxcnt9vyy+ZTWNW9vz/ANPMUsy8sskZlkNRsqbgHqVOewEClRC8oqyWtvXzcmM8SlRm+MV0US42OVIAGgZjG3BQo4kEgMlKS+7VroTb2Hbm0p8PscriuUwTjs5KZik3KShNKsQUglv/ACJjPjGGKcPnQQTzAjYgqVlzWNApy/6wZiUBalJLBLMs/mUpVyHIftsIJnYQTJJlkn5VEKBJI6+lPppGjptWNGrOWlLE6QDKVzjJmJAFFKcdGykekZyDNZJCs6VBKg4YBLqTfsLXqNoeYfhSJcpYQPygkkk2L6i1DYRMNIMshRZSSlKA3zBsxvSgO7O3WOhZIq6Vr5lYtK9O4rkpmTEryoJNHYGg+o+UXhpwzDchUDVJLp1ATcn000rGWPKRJQtNiSSHetAG6ODbeGPDFgSlFRCltNSxBGbKksGtTrSEy1NJrbsCe6TqgfHKKJaFKBdYNB5EeRFfIwWmYXYPmCUEvbmD3119IphcEPDynK5IXy/zAk2YZXGYMGu0ZYrGKSudRgDKRXsT13vEKTVJbruSdVVB38EJnOFJZVfmFNxfQ0iQtwGAmKlpUFMCLEMe56m/nHsb4AqvIVhJub5gUh2+atKMHNS7iM8NlVykqcFywNAA7nfV6UgbET3mJZXyhyO4pWMuHYoBeckGrNS4vW/l2iTXchYZOWUqcJmHM4Byhn/8npvT1MNeDYYApVUkFSa9Ap+9dYV4jiDj+ZABZqFnAtYO/wDa0ME43LK5AKVDU+Zz2EPjfkPYxl88xQeuYkEO1Xeh2H1o2nO4+Yhc8JyhUuoScynZQcqL0KlKvQUarBoZYfFHISCMymD3pt7WjDFMEqUylzAgkKZlBSiQlISLgCtXY2aHgviook7SPcJgF5VAlksQgkEMRypCX1SVBy1jAsjD5vwwoZmWSrMMwCyCAA97PsNo57iGFXKmGU5SFISFZS4UpgolRF+cv2A2EdJieEoMtJlgghL5xynOEjKr+p1DzcmO2eCOLROUueNvudU8EIaZN8mi+EK8XOpSEJVmAlqKQrK6sjB3YnLtV4bYo+HIlghlpKiwZtA5bWghZJ4aJvhTJuJVnIdkpKgAA/zCwYP36wxxSHeoINAC5LOWq0cGdNS089jkmmnTZ4meoSxmszuAenSpr9do98b5WDUL+8eYtKiGSAQmlSLUq70qDAWJdMpRzBxKUWcEiq2didX9ISr2QlWL/injOWUUC6/lYM181WszBtX6RxM7BEAKSTlUSO7EKrvVjHccR4dLxCEKknOpAJWxB+Zi3/GxrrakIjwRRWwSWL5X9+2kfSdCsWPClJpO3d8/lHudL6ccS1NJ9xj8LTDMmOsurwzlJGoISS+4Co60KBGpDsO/029I5bh/DZgWFgNLlBYBNM1yWFyHrtQbQzTimGaqQTcu2js9rD1jyv8AJSU81xd2v2IdZgnNvNBXFVb8DWRMTlKSAa5idcvzAPqA149kJAJFmGpvGEguki4r5ILpbyJfzj3JmUSLEp/f6j3jykt6PLewdiFZWFT26N+3vAE9ZWUspvlNCHYEEjzG1YIxk38ZtL+ZUU3+7QHg1qBJIFHCS9lUav3eK8M6MOD1Itpq/Hd/RUJ+H8LJCcxUlRWFrc7FSiC1bEuK3bSHHEMUUYEGWgqLpZL3DlIt0RFyyWWsMACknurmLdh7wVi5IEogJcgIYVdxmPs5jryZ/Vdy/bsDJl1yuS78CKf438O4ZByKUbHmuAOlG8+sG/DWNUtCipOVQIQaMSdTR3t5VoAz1KFNzMBlZujU7aU6QQZfhyyLG9Lucot2ET9VODi13K5ljitEGpP5X+x7IxSlTSkslKzUAhnFEml/7el8QppRKA5WUpG2UuquzlvaBpMweOQ1Q6gdwQS/cOzwTif9pF2KndqA0Z9o5+Hsczm9o/0UwEklJKqqUMoCaks7tlqS4bq0KpkgElLHIprbhQVzMHIOrw5wsxSchBzKpd2BYihBqXGu4teF2AnKYkOWK0uxAYGp61YV9zFccmrZVRWzUuf4FUzhAlS1AKUQpaVgGhHMkECvNTaOrRh1IlggAkSyX6rWNBflcxzvFlBTpSmr8tC1KE16x1WPmBKRLqXIS++UEn2FusUeRzpyfIk8jlTYtwiFZ8/zFXKSlyyakns7VtU2ixxIUpRysCUioAcZezm5bvBnhiiQlwBlBZq6kdQWgeZLAlAsxFDclxq9m/aE1eQSm57vwHSZ/KMmUJ0cB/NzEhEmQTXfpHsLqiS1IX+IpU2WKMpJJL7FJ8xU1jPx05ylF0kBJ7m9Ku7Gu8X4ghUmVlUlSVABNCFEBQFXHQbtQxXAqSVEKQCWPMKEAkpDnQZRvRodQrdmSCp0/KkAMvMxTS5YdgeZ/Q9Y24bOUpC8zhylgDYvVgBS/XtA2ISUKYoDoSwCgDy/OA4LEFIJcGCMHiSUuHYGmjM9uj/pCSWlDcBMo5bULN/MQL0NtLkx6wA1LkOde+7BzR/rAqMSPlFzrct10FnieOxfRnqdK6Cgp5wiT5NZbD8IQp/EzGvQdCT1aNpyKTKuDQh3BsKvem+0aYaa7As/Mo9aOP09I43jGPUqbN8PM0sFILt8xYml2NhahOtO7FDL1s6lLg6oLJ1Mqb4OyMgBBKE1LBgwZIOZu37dY9xfEP4eWuZUnJYU2GV9XJtHI8ExqwiVmJJWpSXJJZgGIr/U3YdI6idKStACg4U1NPleJ5eneDIoy3X+9yObE8UqZvwrHzDJBmF1kqBHUKNn0YpjzF4fNJWSz5SHp1YdR97xnIXUgh0EAEOxFE1GzH9NBBMpbApJdJHzClS/pzNTrHPNaZuUfIj2do+fcGnzJeI/DTQkoCVFksEpOZXQPe9d4eqxK0TEJWpAz3YEVzF03LE0IJZ3h7P4WiXKHNU0JYVYJbbQD0gE4PxWBNJa0LGbZKgfUhx5x25OpjPLulX0OiWVSnug6T/tqLUoasXoA9Qw6VuIDXLykJetcyS6tzS4JpSG6ZoYZQKCranXW23aAkJK1lejlgezGtgBT16R51kY5ZxTjF0nz8zyVick5iXcsWsAQH2s7xZaikEagtvUUHtVoH4kg5c9CobO5y1U+9HrTz0OnMpJUOZ7Ddgf0avXSClRNVe5tj1AKBF6jyBU/uRGJljw0pJd8y7hyKB/pFsXZPUn3VFMZKYpNwkAN5v9QPeAt0NGbtPwZzyAllFKmAdqjmDkdSNWgrErJBDtzM76AGvrTvA8rBPRQACvWrt5gltoJM8JqwL5lVHY2G/V/eMnsZVQJgsMoljUZa0poGOn+ILTLOXMFEKcJDFjUEO7hhpHpxJOYE3YitmcN7wlm8dl/iOSBLLUBOZTlwO25YWZ9KwxTy+xW/kUXqZmox3ocmSHzVKmaoHm5+bS1qx5PRYZkjKbFzYbAEDVtoVcM+IZcyZLQkHOu6SQAhQNs5OVQOja0g/+JSRyAqKiQoioSxIKW/mbe1rwMmHJj96FninDeSLKw5CRUM9C7g1cDoWNi1jGk3h2VINwLVJUlyS17PcufWAZOJcFiexsRR/89IIw09KFhl0NWq9v5gbCvS3eIofEsdPU6fba/wCwXGSVBBOUpUHYtXV+ZmD0/wAwwnzFKm35WfoVP+g+pimKnDQMp3Kheh2f26xpMdg7PR+wYq/X1i0ZbE8ktUrpL6HoLlN3LJOjEh3NW09usY4lJUgEGylU/wCJDD2MeS1nxC6uYXSxZSb+rmCgQTRyHfrUBvaFJ/IWInqYUV5A3F/eJBSCf5Qqpr4ZL16RIPqPwH9BRhOIy1yxJnEAKKcqmfIuru9cjhqMRQiAkYUyAZernqzAUfXmr1cxlgsKSuWkJICEzVkO7EKTc/mIcw0xWCUWXmCkBhmDkhmYEGqahv8AMXn8OyGkq2L4OZmCXr4ZBSTtqnV0qcnzO5gvHYdMuWoCzpY3oWI9qQnGJKVEONg2vlvQ+TQ5TM8XCoLc2dCG2L0fZgpPqIk02mK92JlMwUohNwGIdh8zb0YA9YyE4vtYlyKasdh96RMZxEKmKShgEOkXolJqo9HrTUgQCMYSpQDZSAE7hT6tuN/0h9L4CO8PP5ncMQQ4GtfIfrAieHBSpoDATAPJs2nq0DyJyUZc3zFQptYE/dIL4fiCJoSTYKT0olVOukNjyTx3pf4nZSGSUODPhuHATKdiEklhq5oetD7w7RNDjozN92hf4f4YOygCWty+gtG6JYBBDqJY00PQa99hC5cryPVL5/exZ5JZHcvmVMw5infTW/7OPt404jxiXh5YmqqDRhrp63fonrAnE1MpR1Tr1I79XgXGYNeKw/h8qSJgJuBlIYEADqYOPGm4vJtFjQgm05bII4tx18IicgsFTE32ylxQGruPKC+FTiZYWqhP5WINWYCt/qawkwvAliQiUpQUlM1SiRcDKOVINySVPtUC8O8Pjwlmua9aqUn3a3SKZtGnTDfd7/LsNPSlUfIelQCWAU7G9mbp1aKZFZAQ/wDITpQ0AG+Rq/rBmDSJyQ3zB2L31Yvfv0gZDJmKSu6fR7K71DRwtbWQvcww8jlUCSXqH7/S/SNMJLAQB+UOwdt6WrQnajRucoUQC7m4IbKdNGDfp1iiJTK7X9S/0MZbjt2qRZMvOtLqCQMqiTYA5tNXYM394tNxSEE5E1dQzrYklNQwskXGp6wLOdEzI7pAarVbmBG9AfWBV4VSkKdQTmIV7qf1cf8ArFWqpM6YQwxdZr7cUG4KeVKSVHMaVApdOusez0ZWBLkOB5H9ox4Zh1AJzUKQXDvRIYepBtHuJlqIGV3SAfQlx3sYm6TOOW1l5k0hJLB9Lt094SL4J+EQos1bCruS53t6w64gCpqsApLvsC/1A94xxgITkDWrWpOpj0Ol6p4XGMXVtW/COnp8/ptJOre/0OM4LhwDOKxcHKDtr994N+HkKE4JCzzqJPMwUSCaliHNRUVcRMbIX4ilJRyp1IobA1t/mNsBKVLWDkJBItXqO3+Y+l9TG8NWradXR7inB4qbW62s6XDoSUqlgKFW66NSnehjfEYIJaxCEgJanmX3EKZc9SClSRmJOUjcEsKmjg/9obYwEGinYMQWvRy/r9iPj80VtJd+3j/Xg+fkuJLv/AEmYc0zK1Q6bs9HL2fXvDOfi3cAOCs2FSxP6/SEeBnFTrYAhqdCUgOLXc9u8bcYVmmIlIY0USDcggihahJo/WNGPxJP8oSrLKnPMCc3MXA2zPbvXzeGeOWHmISTygAK3Nn8oEwypKphMsJyyhUkBSnYsQq+in8tzA/DZYnLWRqCogqpcUrfaC0rAz3CKVkFSPS+ukSCQlrBh1P71iRZN9mG5CyWQhOVXLyi16gP1u77xnL4msqWlLICXSUp6uFOddL3gxeFWQvw0ucoptV2NXJ06sd4DlqWGQlGXM/iE3CgxCWsHAIfsNTEYrVYOdjVWEkkJmI5CokHVl61JFDcPZm0g/DTjLlTMpYBKQAd2Ic+g/8AWFWElpbLQJJSEnR1Eip2dgT3hzNkoRLOdRIcEElt6nYOSw2EK5Uw44Oc1HycXj5mU5EhySCVJrV3SkBq1PmT0icPlvNSmhVq1QGBLBqE0PTSGuOwiHUJKCCf5iHJ1cpamnn1jzgPBJksKD5hYU+UkkK1/rTQ/wAsdKnDSet1n+LydLBTbTXyKcH4QpQzLILZkgEjnUKGr2TWo1yt0yWXnmXRIPPvnzVL+tGaxgvFTiMSq4EtGRKSDVI9GckqNNbx5gcGSuXMUzJlEU3CikeygYpgmozcpeHX1PPwySbcvDNMapsKtZmFIStPIAnmJCgCSasGt1J0ELMLM/jFDxKypYAWzjMcrknWpb+zR5x0ciUglyCco2dnt19IH4ItSc0ouMykq1FR830HpHXix10ute7+Uu5044L/AOfWufsgTFcTXImhaCFZSSJagFISlQYoylwRU9qWhl8KcbJQJa/moAXuLV69R9brsdw9XiKJBYk/WKcKw2WZV2S5cdKx6XUdLilh1Pxz9ODvy4IPFb4o7DFHKySCMzm2rEfUR7wfCKWtWYaBHUVzJPd1O/WMZ01wn+ljVmcO/k3tDTh2MyBSyCSUBwkVtVhq9gI+YxqkzwE62CpM8SpqUirli5ASkM5qbtckkaxOLoHOcyAxDXBKSyjUCrH27iBMdwwKCwVF8xJUAMv9aSklwFEEvUB/XCfJHhczEcqWUoBJBykPUG701iT5AVQuoIUFA7V6nq7aelodLwqlLyo5puQEpBSwJrVzUOS5EDcMCfEPhpQQFUKUVAvlLVexf7BGHwqpU5MyYMq1Jymv8yiUp9S/oIyoK5LY2QgrGdxcAC9HAJ2GUj1tqFippUtQQAAENQuWG7mrl7NDPEYJKHWV/MpS6OS7MbsWNO1IU42ZlYpQUupJLDKly5DnWoNP2aC/iQzUmtVbGklRBUGYUbqDR+2jdY0U+ehZiT3ZoWcOwpE0H5QQKO7vlL9v1doME45l15X99T9Ik4q6RJkzKKwxHb77fWATNUyyo2FtXcCN1Y7LQJJVy0BqcwCnbs32I3nYQkOtTJIcA/zONL0Zu/aGe0tzJUUkqTMw0xKHoxL1qNtv7xfgxFlIzAhhSmYkPzWCrEOR0qWIvD8OuWVFIc8gpsorc+XKYZYY5UlSSOtQCrL0J0hpOotLcqn2Nl4JCcpU9VHlNciRYOzLLlqamM8bKDjlWCbOKBNbgtr3rEk8WTlSplZl/KGzEhym1yVWA6dYWo+Lpc9fgggkUzL5S6aFkvQu9K2oCXMNjxzmm645OmfS5Iq2gjgnDyhKzML8pyvqXcqO9gPI0aF3BlmbipypjhITlSHrlKshIOhOU1HWGmAxebORVJSSNXoK7axr/DoQtRYPSiWqEggOdBQkRXHJJSb54RzqqfkFw8tkzCiV4bkgpP5WdOUkmtARSvNaPcARLWkuEhWhoctNNMvLExZUUZirKBQiwckUZx2u9esZ4WUKlJcZrElTOWZ3cgmnR2MSd1b7iUbjhom868xUbndqA+YD+cSGHitQWFIkHXQPUF2DHiqWEqZeQsWFL2fy0LPGfD8ComacwbMOZVGOoD27RWUSFlVymoa+lOxoG6RphuLqCA7FVStWpIegbYE1LQiclujRW24CvClJDBw7vcUNR/aC561TAss7qAoaUUt2ctQREYwVAonozvqa9SepaNJ0xORbMkJCQwd6qL3s5X694pGOpOTDHyYzJwyqKWzkM+g8u7dIMwRWmUM0zMtPKUlTuQbquQ6hHNTpa5aUAFSgqylDKVO/Kw/NcMNdNA9kJypAWU5ykJULl2JYvQkpIVQkMYZ46g2VnOeRNyd/lCue5xKwedRQFKUKpClBKgRQAggivQwZgkck1iwcHLV/yoNT9I34sU+OVIKgtOTXlASgAAACg1bRzvFJig61JDJWlJG2hp9ISW5GRiviCJJlhQBKyQHIAAbmNr1T7xyeBxSlzsqQGCioqqHGYs3Rt9usNOPcPWtcpbEpGVhWxUx7ah+kHeChM8+GOUrBto400FbdY9BShhxqt3JHX8OPGq3bRTiLidkBF8ocUehalhQnzi8nC0UUjnEytCzCzaktXvuIkidnnTFFIYqN60poLnNRoLk438oLDM35nLhmBYaGOefUZFD0r+Ek809OhvYrjMMkpJYZa6lmUGU5F6FVvJoOxMl0LDDKE5HNKFgAOr7QuxEspQClBWnPYMxDpFRt+zwwwiyVgksMxuW1Sxa5DbDXrHMm9JEmLmc6u7JoKqYD3LekeYwoUQaAKGQlJJTmCizChd2Jr+UjrA2LWPFGYgkV8zqdrhheD8RjhNQKBKkgBTXX1HUAEvfaCt3fcKZlwzEKK15XTlDAj8xYVcenraCp0zMlAWcxJSS+6fLcVgWUojMEkMwAL1D0r5VfWAcVmSfme/kHGVg1Xcvo8TW7PV/x/SYepemeTTLsquzZMwqmurUEPqczU9hUMKWjbDAkgFVDTKrYM/NlYOA4vaB8OpTOUAglICq0IrTrQbxrMmFBeWWKjUlmQCQCWFSW606xTdqirl1nTZnhq9qqrTX53DJkzIlKS5YJZTUozg7ecDTTpqWDe8azZgXLKVKC5qUsGFQ5SSK12cilu0VwcorWoimUKL6AsSH9IilStniSi1KjOfhUS1oWXzKZJR8zkZrnQDfpG61+JQMDZyxcJ8mdz1ZxAypiDKRMmH/bWc1SXU6SnvWvlFEy+dDUFVP3NvRoP3RrC8OtcsZ2BzgNlBKhd3ejCjD1gXBycyylRBuLihIJL7shjXSDlYgBrXIPdqe7RSSH8ULQ4yZKEAkL5Sx/8H6xou96D2OX+MFkSitOdBzpAcD8rtlINgG2tHJSZJJTkBKlABISHJU9AALm0d5i8KPCnSlqcBaWS75XClCrAZi6bE66R5wb4ZMlC5kpQVMmJaQo0yJUKrN+Ziwb9ae30vU48WNxfJ6OLqIxh8T3CfgjAqRJUhSqhRS7hswFUpOoBo9ndqBy14XKSvPLUPDCApWYOVLD0dyzkVYB4HlSxh0SpKalCQSR1LFXmp6RSdxspSoISQWZ3o5sB1Aep6do4sstTlKPk51WSdXSb5B8bJKwHBqadH+lKbwRwHBpQ4UoE5QQBRiCWcuX5a+XWEqpyllVbEV11fzoYa8FVUuC+R8xeocU2/WhiEr0M9TqOh6bHhc4ZG3XFJb/AL/7GC5tY8jIh4kQs+cEeFx8yWVJUklLhiAHW9zerF6i8EcQxoSnMBULDjVlcgPkop8n2EXn4hRmAuotQZgSyQ+7Wcwr4kCpJSlSQcqlKWXYAENW55vpSOlLXNP9C/ukEzRmQCClgkPQVLg0N6gv5GGUiWPC58xUAASAKm7eRDnp3EBYjGeIhRCSEhikWBd2B0c6xsrELEzKt2SC7UAYEMKb1pCy8GqnuCYjh6ZwWyCWACsxUEZySpDMwqQSSKxvw9SVS5SgQ5UVUBGa6CqtToHNS7np6ZjZLs1iGPR/JhpGmMXNC5cyWkrlWWE/lWo7M5ZOti5azQzk5VH7sy32Nf4n8ZYygAtUFiSKEu/TK0EHCM4Lgn8tGAGzi+npExeDVIy5yM7ZlNbOpRUwvmYUPnvGKcQUzMqXCWChUlwavUu9W+6SVPdC0XnY78JKUUoQbaFn9BbrGGHwZYlrEF/0+/1jLGMlOUGqi16gO5P1jbDg+IlluhhrcuA+/XasGW3AH5K42SZZHIS45jVq0a96E+Qs8L0qAmcpJIokGyer0emtqDvBy8esAlJUC4pWiexp0ttGeAxYnKUoywAk/MmhbMEuRZmcnVkmDHZMKDUKIlBZplBZJG7AaWufswQqWXWoByFFid+Vh9NdIE/jwnKmhI+gp66ARTFJJBUXPM5CXNQaN0/tArfYzMeMpaapZSycyQl7E6M9/wC3WCcACkgvQVrsRv2q/aPZM4pzvmcqKiirB9wzGunQWgxUpWQBQCCsOlgGDM6iqxYNT3F4NWqClZgCxOiQxGpatvpASp2dZBJAY6nyA0BvWGsyclKOdJ8RmvQnMQBdyQ9YV4aRlWROFCpQJCmKVIKX3zVIDf4iUU3Y0W4STTLYvi85YCVNkSzADamZ7gkXApS0ez055aVkspmDm6gX8+UGGMrhqKqP4aQSAzKSbWAAP5hGfE0FKC8vKxBADKBBdLg66fsLRVzlN3I9zL/l3kxRhppp2mv5FnCMQoLIJNElVDQ8pSxApd7+0PcLIQiUpKyUksVHv8qfUChED8LSlKVLLklJcPTRm7UMe44JmpGZwQAxSSFOG0tZxX+btEpaZcuji63q11GZZVs6X7mWHwRVLmpXzZudKRyl0O1TYqBOn1gUYrKohIBSlwLn5eVgd2+nrrgsHlOZILoUQWNWuM1GL2dtG70PBQqWSpPMaFr5lVqzGouYO27PO53LCenOlTPSz2IN+tYpxorMoeEwW4Vc/NlASKac+tAWfca4TAZHBejBL1IqSR5u3kIZYchJKVABTbBnavuY2tRdrdBcuDm+DcKmFI8R2UpSpiiXKqIyi+oBHSsOcNOKp5/lSind2/QRbErCeRFEipYb3Ldf2jFU0okqKbqJAJow6noHimpydsRu2aY/DrIz0AcMn8xbMHL6Mbd9zGowIlGXMCQpJqv+Zt9mZR9a1MIpeMmKLLZzmNK0platXB+kdRw3irhYIYh05WD0PKoez7tEsjlEeuws4kEIxChVSVusAJpUW/q1B16R5w381AOWm9/8Q14hhypecHxOdwE0DWIb8zakEF4XnDplzSlBoEaqJN81XO3tB1KSpDX8NHgI3iQOZJVUWMSDpRGhMDQjSv0EWnpcVq6a+SFke8SJFsfuHjyOfhdP4RGnJ+sY46hpr4hPU5L+59YkSOaH/KwLkyQgZlhgwStvWHvBf9xQ0YFuoUGMSJFc/s/PIz4BviFRM4glwyfcVgOSfwU9E09VfsPSPIkHpvY/oNHhibDF8QAahzTS64dKHKnv+hiRITJ7kRkLrp7AN0ppGOBUchr+ZP8A1nxIkVXH7fYcJwiAUpJAfOv/AOxhv4Y/DLB/xKttnaJEhf8AsAS4JZ8G5v8ArDfD/wCwTq8uutVpB9REiQr5HhyYYlTzZL7o/wC5j3FD8eYNM6/cqJ96xIkMhXyNeKj8OWNMqqeST9YznqJwSCS5a5vEiQkPd+eDPkAwVRNevJr3i/CrxIkJk4Ysivw+o55lfzr/AP6IjpJqRlnFqvKrrZUeRIpHl/R/YYBKeZPWd+0YYBVZv/kf1iRIWPtQgKA+b71hf8V2T0KSOhzGo2MSJF8fuQ0eQDBSwEAABuajbLpDbBrInzGJ+VP1b6RIkJm5f6/0NLljh2TLAoHWablNT3jLHH8Y/wD6T/1XEiRyw5/T+x1wZBI2iRIkSlyzl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83768" y="1268760"/>
            <a:ext cx="3744416" cy="47089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00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FF0066"/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?</a:t>
            </a:r>
            <a:endParaRPr lang="ru-RU" sz="30000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rgbClr val="FF0066"/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0294" y="3623250"/>
            <a:ext cx="20193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 descr="https://avatars.mds.yandex.net/get-pdb/1956095/54bd3f28-5a64-49a4-b442-dc59b12d0e80/s1200?webp=fals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2050" y="1535018"/>
            <a:ext cx="2088232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7976" y="759757"/>
            <a:ext cx="20193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83549" y="4005064"/>
            <a:ext cx="3608557" cy="19726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1763712" y="2276475"/>
            <a:ext cx="6552703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600" b="1" dirty="0" smtClean="0"/>
              <a:t>6+5=11</a:t>
            </a:r>
            <a:endParaRPr lang="ru-RU" sz="126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i.pinimg.com/originals/27/6d/db/276ddbac3d25e840d33be3327ced6e3a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908720"/>
            <a:ext cx="3470357" cy="3071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https://avatars.mds.yandex.net/get-pdb/2835179/1593b69c-4569-4f71-a856-4d5933dc7f94/s12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2852936"/>
            <a:ext cx="3312368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http://pictures.ucoz.ru/_ph/3/670786230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1645" y="602737"/>
            <a:ext cx="2958158" cy="3906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4353" y="476672"/>
            <a:ext cx="1455150" cy="1863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347865" y="1340768"/>
            <a:ext cx="122413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dirty="0"/>
              <a:t>&gt;</a:t>
            </a:r>
            <a:endParaRPr lang="ru-RU" sz="13800" dirty="0"/>
          </a:p>
        </p:txBody>
      </p:sp>
      <p:sp>
        <p:nvSpPr>
          <p:cNvPr id="7" name="TextBox 6"/>
          <p:cNvSpPr txBox="1"/>
          <p:nvPr/>
        </p:nvSpPr>
        <p:spPr>
          <a:xfrm>
            <a:off x="2741928" y="4005064"/>
            <a:ext cx="3187091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800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13800" dirty="0" smtClean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r>
              <a:rPr lang="ru-RU" sz="138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ru-RU" sz="13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6" name="Picture 4" descr="https://avatars.mds.yandex.net/get-pdb/1956095/54bd3f28-5a64-49a4-b442-dc59b12d0e80/s1200?webp=fals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1150" y="1183021"/>
            <a:ext cx="1455829" cy="1455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2571" y="1202376"/>
            <a:ext cx="2627697" cy="1436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408558"/>
            <a:ext cx="1235112" cy="1581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2939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1403648" y="2276475"/>
            <a:ext cx="4824536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600" b="1" dirty="0" smtClean="0"/>
              <a:t>6-5=1</a:t>
            </a:r>
            <a:endParaRPr lang="ru-RU" sz="12600" b="1" dirty="0"/>
          </a:p>
        </p:txBody>
      </p:sp>
      <p:pic>
        <p:nvPicPr>
          <p:cNvPr id="4" name="Picture 7" descr="https://avatars.mds.yandex.net/get-pdb/2835179/1593b69c-4569-4f71-a856-4d5933dc7f94/s12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31632" y="1484784"/>
            <a:ext cx="3312368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907</TotalTime>
  <Words>101</Words>
  <Application>Microsoft Office PowerPoint</Application>
  <PresentationFormat>Экран (4:3)</PresentationFormat>
  <Paragraphs>27</Paragraphs>
  <Slides>27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lastModifiedBy>Ленова</cp:lastModifiedBy>
  <cp:revision>81</cp:revision>
  <dcterms:created xsi:type="dcterms:W3CDTF">2014-05-06T07:19:14Z</dcterms:created>
  <dcterms:modified xsi:type="dcterms:W3CDTF">2020-09-07T17:25:27Z</dcterms:modified>
</cp:coreProperties>
</file>