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61" r:id="rId4"/>
    <p:sldId id="262" r:id="rId5"/>
    <p:sldId id="263" r:id="rId6"/>
    <p:sldId id="267" r:id="rId7"/>
    <p:sldId id="269" r:id="rId8"/>
    <p:sldId id="270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386" y="1412776"/>
            <a:ext cx="8305800" cy="243688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ИГРАЕМ ВМЕСТЕ</a:t>
            </a:r>
            <a:endParaRPr lang="ru-RU" sz="7200" dirty="0"/>
          </a:p>
        </p:txBody>
      </p:sp>
      <p:sp>
        <p:nvSpPr>
          <p:cNvPr id="2" name="TextBox 1"/>
          <p:cNvSpPr txBox="1"/>
          <p:nvPr/>
        </p:nvSpPr>
        <p:spPr>
          <a:xfrm>
            <a:off x="3635896" y="4937474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Воспитатель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Косарева Ирина Владимировна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606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МБДОУ «Детский сад № 369»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«УКРАСЬ ФАРТУК»</a:t>
            </a:r>
            <a:endParaRPr lang="ru-RU" dirty="0"/>
          </a:p>
        </p:txBody>
      </p:sp>
      <p:pic>
        <p:nvPicPr>
          <p:cNvPr id="7170" name="Picture 2" descr="C:\Users\Машулька\Desktop\фото\SAM_4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2444089" cy="1833067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59632" y="4149080"/>
            <a:ext cx="66247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Материал:  фартук  по росту  ребенка с пришитыми полосками – липучками,  разноцветные фигуры из фетра   с изображением цифр, набор карточек (в фигурах – примеры для счета)</a:t>
            </a:r>
          </a:p>
          <a:p>
            <a:r>
              <a:rPr lang="ru-RU" dirty="0" smtClean="0"/>
              <a:t>Цель:  закреплять умение ориентироваться на плоскости, вычислительные навыки, знание геом.фигур</a:t>
            </a:r>
          </a:p>
          <a:p>
            <a:r>
              <a:rPr lang="ru-RU" dirty="0" err="1" smtClean="0"/>
              <a:t>Дид.задача</a:t>
            </a:r>
            <a:r>
              <a:rPr lang="ru-RU" dirty="0" smtClean="0"/>
              <a:t>: решить пример в геом.фигуре на карточке, найти ответ  в данной фигуре из фетра и расположить его в указанном месте на фартуке, </a:t>
            </a:r>
            <a:r>
              <a:rPr lang="ru-RU" dirty="0" err="1" smtClean="0"/>
              <a:t>н-р</a:t>
            </a:r>
            <a:r>
              <a:rPr lang="ru-RU" dirty="0" smtClean="0"/>
              <a:t> в центре</a:t>
            </a:r>
            <a:endParaRPr lang="ru-RU" dirty="0"/>
          </a:p>
        </p:txBody>
      </p:sp>
      <p:pic>
        <p:nvPicPr>
          <p:cNvPr id="3074" name="Picture 2" descr="C:\Users\Машулька\Desktop\фото\SAM_5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035829" cy="2276872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89312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Ребусы-лабиринты для детей-дошкольников / Логические задачи. Задания для развития логики, памяти, фантазии, мышления и мотор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429000"/>
            <a:ext cx="3364260" cy="2720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708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6357982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«КТО   БЫСТРЕЕ»</a:t>
            </a:r>
            <a:endParaRPr lang="ru-RU" dirty="0"/>
          </a:p>
        </p:txBody>
      </p:sp>
      <p:pic>
        <p:nvPicPr>
          <p:cNvPr id="13314" name="Picture 2" descr="C:\Users\Машулька\Desktop\фото\SAM_49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2636111" cy="1977083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3315" name="Picture 3" descr="C:\Users\Машулька\Desktop\фото\SAM_4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21088"/>
            <a:ext cx="2664296" cy="1998222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139952" y="2924944"/>
            <a:ext cx="4392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Материал: шахматное поле, набор елочек, игрушки из киндер-сюрприза, игральный кубик с символами (цифра указывает на количество шагов, стрелка -  направление движения: красная –вправо, синяя – влево, желтая –вверх, зеленая –вниз:  </a:t>
            </a:r>
            <a:r>
              <a:rPr lang="ru-RU" dirty="0" err="1" smtClean="0"/>
              <a:t>н-р</a:t>
            </a:r>
            <a:r>
              <a:rPr lang="ru-RU" dirty="0" smtClean="0"/>
              <a:t>, 3 шага вверх)</a:t>
            </a:r>
          </a:p>
          <a:p>
            <a:r>
              <a:rPr lang="ru-RU" dirty="0" smtClean="0"/>
              <a:t>Цель:  закреплять умение ориентироваться на плоскости</a:t>
            </a:r>
          </a:p>
          <a:p>
            <a:r>
              <a:rPr lang="ru-RU" dirty="0" err="1" smtClean="0"/>
              <a:t>Дид.задача</a:t>
            </a:r>
            <a:r>
              <a:rPr lang="ru-RU" dirty="0" smtClean="0"/>
              <a:t>: по типу игры – </a:t>
            </a:r>
            <a:r>
              <a:rPr lang="ru-RU" dirty="0" err="1" smtClean="0"/>
              <a:t>ходилки</a:t>
            </a:r>
            <a:r>
              <a:rPr lang="ru-RU" dirty="0" smtClean="0"/>
              <a:t>, выигрывает тот, кто быстрее добежит до леса</a:t>
            </a:r>
            <a:endParaRPr lang="ru-RU" dirty="0"/>
          </a:p>
        </p:txBody>
      </p:sp>
      <p:pic>
        <p:nvPicPr>
          <p:cNvPr id="8" name="Picture 2" descr="C:\Users\Машулька\Desktop\фото\SAM_5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285860"/>
            <a:ext cx="2051720" cy="1538790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«УГОЛКИ»</a:t>
            </a:r>
            <a:endParaRPr lang="ru-RU" dirty="0"/>
          </a:p>
        </p:txBody>
      </p:sp>
      <p:pic>
        <p:nvPicPr>
          <p:cNvPr id="17410" name="Picture 2" descr="C:\Users\Машулька\Desktop\фото\SAM_49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2664296" cy="1998222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7411" name="Picture 3" descr="C:\Users\Машулька\Desktop\фото\SAM_4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77072"/>
            <a:ext cx="3072341" cy="2304256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11960" y="1556792"/>
            <a:ext cx="4320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Материал:  коробка квадратной формы, разделенная на 4 части цветной лентой, крышки 4-х цветов  из-под бутылок с наклеенными изображениями цифр, с обратной стороны – разное количество геометрических фигур.</a:t>
            </a:r>
          </a:p>
          <a:p>
            <a:r>
              <a:rPr lang="ru-RU" dirty="0" smtClean="0"/>
              <a:t>Цель:  закреплять умение ориентироваться на плоскости (правый верхний угол,…), закреплять счетные навыки, знание о четных, нечетных числах</a:t>
            </a:r>
          </a:p>
          <a:p>
            <a:r>
              <a:rPr lang="ru-RU" dirty="0" err="1" smtClean="0"/>
              <a:t>Дид.задача</a:t>
            </a:r>
            <a:r>
              <a:rPr lang="ru-RU" dirty="0" smtClean="0"/>
              <a:t>: в левый верхний угол  выложить белые крышечки,  в правый верхний -  нечетные, в левый нижний – состав числа 9 из 3-х меньших и т.д.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ИГРЫ</a:t>
            </a:r>
            <a:br>
              <a:rPr lang="ru-RU" dirty="0" smtClean="0"/>
            </a:br>
            <a:r>
              <a:rPr lang="ru-RU" dirty="0" smtClean="0"/>
              <a:t>НА ОРИЕНТИРОВКУ ВО ВРЕМЕНИ</a:t>
            </a:r>
            <a:endParaRPr lang="ru-RU" dirty="0"/>
          </a:p>
        </p:txBody>
      </p:sp>
      <p:pic>
        <p:nvPicPr>
          <p:cNvPr id="13316" name="Picture 4" descr="Компьютер дома: настройка, программы - Часы с улыбкой: Спок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01008"/>
            <a:ext cx="2736304" cy="27121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dirty="0" smtClean="0"/>
              <a:t>       «ПИРАМИДА     ВРЕМЕНИ»</a:t>
            </a:r>
            <a:endParaRPr lang="ru-RU" dirty="0"/>
          </a:p>
        </p:txBody>
      </p:sp>
      <p:pic>
        <p:nvPicPr>
          <p:cNvPr id="11266" name="Picture 2" descr="C:\Users\Машулька\Desktop\фото\SAM_49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2636111" cy="1977083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23928" y="2420888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материалы:  кубики с наклеенными картинками по теме или стаканчики от пирамидки</a:t>
            </a:r>
          </a:p>
          <a:p>
            <a:r>
              <a:rPr lang="ru-RU" dirty="0" smtClean="0"/>
              <a:t>Цель: формировать чувство времени, знакомить с понятиями «прошлое», «настоящее», «будущее»</a:t>
            </a:r>
          </a:p>
          <a:p>
            <a:r>
              <a:rPr lang="ru-RU" dirty="0" err="1" smtClean="0"/>
              <a:t>Дид.задание</a:t>
            </a:r>
            <a:r>
              <a:rPr lang="ru-RU" dirty="0" smtClean="0"/>
              <a:t>: построить пирамиду  развития  бабочки, человека, растения, животного, транспорта и т.д. </a:t>
            </a:r>
            <a:endParaRPr lang="ru-RU" dirty="0"/>
          </a:p>
        </p:txBody>
      </p:sp>
      <p:pic>
        <p:nvPicPr>
          <p:cNvPr id="2051" name="Picture 3" descr="C:\Users\Машулька\Desktop\фото\SAM_5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4047" y="4080569"/>
            <a:ext cx="2908294" cy="2181221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615262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«ВРЕМЕНА   ГОДА»    </a:t>
            </a:r>
            <a:endParaRPr lang="ru-RU" dirty="0"/>
          </a:p>
        </p:txBody>
      </p:sp>
      <p:pic>
        <p:nvPicPr>
          <p:cNvPr id="16386" name="Picture 2" descr="C:\Users\Машулька\Desktop\фото\SAM_49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3528" y="1196752"/>
            <a:ext cx="2880321" cy="2160241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6387" name="Picture 3" descr="C:\Users\Машулька\Desktop\фото\SAM_4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2939819" cy="2204864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347864" y="2060848"/>
            <a:ext cx="48674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Материал: магнитная доска,  разделенная на 4 сектора и обклеенная  разноцветной пленкой в соответствии с временами года, изображение березы  в разные времена года (зимой – снег на ветках, весной – сережки, летом – зеленые листочки,…, набор картинок  с изображением признаков   времен года)</a:t>
            </a:r>
          </a:p>
          <a:p>
            <a:r>
              <a:rPr lang="ru-RU" dirty="0" smtClean="0"/>
              <a:t>Цель: формировать знания о временах года, характерных признаках, закреплять умение ориентироваться во времени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4368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ИГРЫ </a:t>
            </a:r>
            <a:br>
              <a:rPr lang="ru-RU" dirty="0" smtClean="0"/>
            </a:br>
            <a:r>
              <a:rPr lang="ru-RU" dirty="0" smtClean="0"/>
              <a:t>НА ФОРМИРОВАНИЕ </a:t>
            </a:r>
            <a:br>
              <a:rPr lang="ru-RU" dirty="0" smtClean="0"/>
            </a:br>
            <a:r>
              <a:rPr lang="ru-RU" dirty="0" smtClean="0"/>
              <a:t>ВЫЧИСЛИТЕЛЬНЫХ НАВЫКОВ </a:t>
            </a:r>
            <a:endParaRPr lang="ru-RU" dirty="0"/>
          </a:p>
        </p:txBody>
      </p:sp>
      <p:pic>
        <p:nvPicPr>
          <p:cNvPr id="10242" name="Picture 2" descr="ПЕРВОКЛАСС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45024"/>
            <a:ext cx="3600400" cy="2700301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«РЫБОЛОВ»</a:t>
            </a:r>
            <a:endParaRPr lang="ru-RU" dirty="0"/>
          </a:p>
        </p:txBody>
      </p:sp>
      <p:pic>
        <p:nvPicPr>
          <p:cNvPr id="4098" name="Picture 2" descr="C:\Users\Машулька\Desktop\фото\SAM_49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2592288" cy="1944216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026" name="Picture 2" descr="C:\Users\Машулька\Desktop\фото\SAM_49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05064"/>
            <a:ext cx="2483768" cy="1862826"/>
          </a:xfrm>
          <a:prstGeom prst="round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067944" y="1988840"/>
            <a:ext cx="4464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Материал:  рыбки со скрепками из цветного картона с изображением цифр на одной стороне, примеров – на другой, удочка с магнитом, обруч, ведро, набор карточек с примерами, с ответами</a:t>
            </a:r>
          </a:p>
          <a:p>
            <a:r>
              <a:rPr lang="ru-RU" dirty="0" smtClean="0"/>
              <a:t>Цель: закреплять  вычислительные навыки, умение ориентироваться на плоскости</a:t>
            </a:r>
          </a:p>
          <a:p>
            <a:r>
              <a:rPr lang="ru-RU" dirty="0" err="1" smtClean="0"/>
              <a:t>Дид.задача</a:t>
            </a:r>
            <a:r>
              <a:rPr lang="ru-RU" dirty="0" smtClean="0"/>
              <a:t>: в какую сторону плывут рыбки? Какие  (сколько)рыбки плывут влево?;  реши пример на карточке и поймай рыбку с ответом;  к заданному ответу найди нужный пример (рыбку поймай)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</TotalTime>
  <Words>462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ИГРАЕМ ВМЕСТЕ</vt:lpstr>
      <vt:lpstr>Презентация PowerPoint</vt:lpstr>
      <vt:lpstr>                  «КТО   БЫСТРЕЕ»</vt:lpstr>
      <vt:lpstr>                     «УГОЛКИ»</vt:lpstr>
      <vt:lpstr>ИГРЫ НА ОРИЕНТИРОВКУ ВО ВРЕМЕНИ</vt:lpstr>
      <vt:lpstr>       «ПИРАМИДА     ВРЕМЕНИ»</vt:lpstr>
      <vt:lpstr>                        «ВРЕМЕНА   ГОДА»    </vt:lpstr>
      <vt:lpstr>ИГРЫ  НА ФОРМИРОВАНИЕ  ВЫЧИСЛИТЕЛЬНЫХ НАВЫКОВ </vt:lpstr>
      <vt:lpstr>                «РЫБОЛОВ»</vt:lpstr>
      <vt:lpstr>               «УКРАСЬ ФАРТУК»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Maria</dc:creator>
  <cp:lastModifiedBy>User</cp:lastModifiedBy>
  <cp:revision>3</cp:revision>
  <dcterms:created xsi:type="dcterms:W3CDTF">2020-09-01T20:42:06Z</dcterms:created>
  <dcterms:modified xsi:type="dcterms:W3CDTF">2020-09-07T08:44:29Z</dcterms:modified>
</cp:coreProperties>
</file>