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857232"/>
            <a:ext cx="7784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Урок: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«Разрушительная зависть»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4500570"/>
            <a:ext cx="50720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Чикина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Юрьевна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 ГБОУ СОШ №539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85926"/>
            <a:ext cx="7498080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Спасибо за</a:t>
            </a:r>
          </a:p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lenochka\Универ\Магистратура Герцена\Немчикова\экз\ca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3950" y="-19051"/>
            <a:ext cx="8020050" cy="687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Elenochka\Универ\Магистратура Герцена\Немчикова\экз\0014-01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290"/>
            <a:ext cx="5357850" cy="6454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Elenochka\Универ\Магистратура Герцена\Немчикова\экз\Дети Иакова продают своего брата Иосифа. К. Флавицкий. 1855 г. Государственный Русский музей, СП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57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fe5f6265a2353699ccc24e162ac338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000108"/>
            <a:ext cx="8072462" cy="51292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1538" y="0"/>
            <a:ext cx="8072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Elenochka\Универ\Магистратура Герцена\Немчикова\экз\Иаков узнаёт одежду сына своего Иосифа, проданного братьями в Египет. 1880 г. С. Бакалович. Научно-исследовательский музей Российской Академии художеств, СПб.jpg"/>
          <p:cNvPicPr>
            <a:picLocks noChangeAspect="1" noChangeArrowheads="1"/>
          </p:cNvPicPr>
          <p:nvPr/>
        </p:nvPicPr>
        <p:blipFill>
          <a:blip r:embed="rId2" cstate="print"/>
          <a:srcRect t="15817"/>
          <a:stretch>
            <a:fillRect/>
          </a:stretch>
        </p:blipFill>
        <p:spPr bwMode="auto">
          <a:xfrm>
            <a:off x="1928794" y="214290"/>
            <a:ext cx="6072230" cy="6463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Elenochka\Универ\Магистратура Герцена\Немчикова\экз\154927-2-80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0982">
            <a:off x="5891797" y="105351"/>
            <a:ext cx="2619340" cy="2619340"/>
          </a:xfrm>
          <a:prstGeom prst="rect">
            <a:avLst/>
          </a:prstGeom>
          <a:noFill/>
        </p:spPr>
      </p:pic>
      <p:pic>
        <p:nvPicPr>
          <p:cNvPr id="5123" name="Picture 3" descr="D:\Elenochka\Универ\Магистратура Герцена\Немчикова\экз\3лга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7290" y="2357430"/>
            <a:ext cx="7286676" cy="406437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Задание 2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142976" y="2003628"/>
            <a:ext cx="80010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было бы, если бы братья не завидовали Иосифу?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 чему привело чувство зависти?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4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можно избежать чувство зависти? </a:t>
            </a:r>
            <a:endParaRPr kumimoji="0" lang="ru-RU" sz="4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0"/>
            <a:ext cx="8072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Итоговые вопросы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85728"/>
            <a:ext cx="814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785926"/>
            <a:ext cx="807246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«Дети, вы абсолютно верно подметили, зависть – это ужасное чувство, которое не приведет ни к чему хорошему, а может даже навредить не только вам, но и вашим близким».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90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8</cp:revision>
  <dcterms:created xsi:type="dcterms:W3CDTF">2019-02-01T21:19:10Z</dcterms:created>
  <dcterms:modified xsi:type="dcterms:W3CDTF">2020-09-07T19:28:58Z</dcterms:modified>
</cp:coreProperties>
</file>