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2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май\9311368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«Космонавтам стать хочу, может, в космос полечу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формирование у детей старшего дошкольного  возраста представлений о космическом пространстве,  солнечной системы и ее планетах, освоении космоса людьми, дать начальное понятие о вселенной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1.Расширять представление детей о многообразии космоса. Рассказать детям об истории освоения космоса, интересных фактах и событиях.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2.Познакомить с первым летчиком космонавтом Ю.А. Гагариным.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Развивать творческое воображение, фантазию, воспитывать взаимопомощь,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доброжелательного отношения друг к другу.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05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IMG-bc1b68760deee25ea55291985d86d738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021" y="1556792"/>
            <a:ext cx="6816757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май\931136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/>
          </a:bodyPr>
          <a:lstStyle/>
          <a:p>
            <a:r>
              <a:rPr lang="ru-RU" sz="1600" b="1" i="1" dirty="0" smtClean="0"/>
              <a:t>Музейно-выставочный центр</a:t>
            </a:r>
            <a:br>
              <a:rPr lang="ru-RU" sz="1600" b="1" i="1" dirty="0" smtClean="0"/>
            </a:br>
            <a:r>
              <a:rPr lang="ru-RU" sz="1600" b="1" i="1" dirty="0" smtClean="0"/>
              <a:t>«История </a:t>
            </a:r>
            <a:r>
              <a:rPr lang="ru-RU" sz="1600" b="1" i="1" dirty="0"/>
              <a:t>Д</a:t>
            </a:r>
            <a:r>
              <a:rPr lang="ru-RU" sz="1600" b="1" i="1" dirty="0" smtClean="0"/>
              <a:t>ня космонавтики»</a:t>
            </a:r>
            <a:endParaRPr lang="ru-RU" sz="1600" b="1" i="1" dirty="0"/>
          </a:p>
        </p:txBody>
      </p:sp>
    </p:spTree>
    <p:extLst>
      <p:ext uri="{BB962C8B-B14F-4D97-AF65-F5344CB8AC3E}">
        <p14:creationId xmlns:p14="http://schemas.microsoft.com/office/powerpoint/2010/main" val="137372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1\Desktop\весна\DSC_002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82" r="26909"/>
          <a:stretch/>
        </p:blipFill>
        <p:spPr bwMode="auto">
          <a:xfrm>
            <a:off x="3923928" y="2083161"/>
            <a:ext cx="440102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1\Desktop\весна\DSC_001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05" t="32330" r="10243"/>
          <a:stretch/>
        </p:blipFill>
        <p:spPr bwMode="auto">
          <a:xfrm>
            <a:off x="683568" y="1316939"/>
            <a:ext cx="2916116" cy="2088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май\931136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\Desktop\весна\DSC_0019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27" t="29410" r="12247"/>
          <a:stretch/>
        </p:blipFill>
        <p:spPr bwMode="auto">
          <a:xfrm>
            <a:off x="673890" y="3631333"/>
            <a:ext cx="2925794" cy="2245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Спортивное развлечение </a:t>
            </a:r>
            <a:br>
              <a:rPr lang="ru-RU" sz="1600" dirty="0" smtClean="0"/>
            </a:br>
            <a:r>
              <a:rPr lang="ru-RU" sz="1600" dirty="0" smtClean="0"/>
              <a:t>«Космическое путешествие»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94475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1\Desktop\весна\DSC_005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1" r="44745" b="23587"/>
          <a:stretch/>
        </p:blipFill>
        <p:spPr bwMode="auto">
          <a:xfrm>
            <a:off x="5379595" y="1857891"/>
            <a:ext cx="3061265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1\Desktop\весна\DSC_00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005064"/>
            <a:ext cx="290532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май\9311368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9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1\Desktop\весна\DSC_002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79"/>
          <a:stretch/>
        </p:blipFill>
        <p:spPr bwMode="auto">
          <a:xfrm rot="16200000">
            <a:off x="1576436" y="88694"/>
            <a:ext cx="3182816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54960" cy="1498178"/>
          </a:xfrm>
        </p:spPr>
        <p:txBody>
          <a:bodyPr>
            <a:normAutofit/>
          </a:bodyPr>
          <a:lstStyle/>
          <a:p>
            <a:r>
              <a:rPr lang="ru-RU" sz="1600" b="1" i="1" dirty="0" smtClean="0">
                <a:solidFill>
                  <a:schemeClr val="bg1"/>
                </a:solidFill>
              </a:rPr>
              <a:t>Художественное </a:t>
            </a:r>
            <a:r>
              <a:rPr lang="ru-RU" sz="1600" b="1" i="1" dirty="0" smtClean="0">
                <a:solidFill>
                  <a:schemeClr val="bg1"/>
                </a:solidFill>
              </a:rPr>
              <a:t>творчество </a:t>
            </a:r>
            <a:br>
              <a:rPr lang="ru-RU" sz="1600" b="1" i="1" dirty="0" smtClean="0">
                <a:solidFill>
                  <a:schemeClr val="bg1"/>
                </a:solidFill>
              </a:rPr>
            </a:br>
            <a:r>
              <a:rPr lang="ru-RU" sz="1600" b="1" i="1" dirty="0" smtClean="0">
                <a:solidFill>
                  <a:schemeClr val="bg1"/>
                </a:solidFill>
              </a:rPr>
              <a:t>«Инопланетяне</a:t>
            </a:r>
            <a:r>
              <a:rPr lang="ru-RU" sz="1600" b="1" i="1" dirty="0" smtClean="0">
                <a:solidFill>
                  <a:schemeClr val="bg1"/>
                </a:solidFill>
              </a:rPr>
              <a:t>»</a:t>
            </a:r>
            <a:endParaRPr lang="ru-RU" sz="1600" b="1" i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3705999"/>
            <a:ext cx="17281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Коллективная работа</a:t>
            </a:r>
            <a:br>
              <a:rPr lang="ru-RU" b="1" i="1" dirty="0"/>
            </a:br>
            <a:r>
              <a:rPr lang="ru-RU" b="1" i="1" dirty="0"/>
              <a:t>«Ракеты и планеты»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991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весна\DSC_003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417" b="29277"/>
          <a:stretch/>
        </p:blipFill>
        <p:spPr bwMode="auto">
          <a:xfrm>
            <a:off x="4582284" y="1340768"/>
            <a:ext cx="3894831" cy="3055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1\Desktop\май\931136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i="1" dirty="0" smtClean="0"/>
              <a:t>НОД «Космонавт»</a:t>
            </a:r>
            <a:endParaRPr lang="ru-RU" sz="1600" b="1" i="1" dirty="0"/>
          </a:p>
        </p:txBody>
      </p:sp>
      <p:pic>
        <p:nvPicPr>
          <p:cNvPr id="2051" name="Picture 3" descr="C:\Users\1\Desktop\весна\DSC_003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30" r="16880" b="20601"/>
          <a:stretch/>
        </p:blipFill>
        <p:spPr bwMode="auto">
          <a:xfrm>
            <a:off x="799064" y="1340768"/>
            <a:ext cx="3657799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91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23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«Космонавтам стать хочу, может, в космос полечу» Цель: формирование у детей старшего дошкольного  возраста представлений о космическом пространстве,  солнечной системы и ее планетах, освоении космоса людьми, дать начальное понятие о вселенной. Задачи: 1.Расширять представление детей о многообразии космоса. Рассказать детям об истории освоения космоса, интересных фактах и событиях. 2.Познакомить с первым летчиком космонавтом Ю.А. Гагариным. 3. Развивать творческое воображение, фантазию, воспитывать взаимопомощь,  доброжелательного отношения друг к другу.  </vt:lpstr>
      <vt:lpstr>Музейно-выставочный центр «История Дня космонавтики»</vt:lpstr>
      <vt:lpstr>Спортивное развлечение  «Космическое путешествие»</vt:lpstr>
      <vt:lpstr>Художественное творчество  «Инопланетяне»</vt:lpstr>
      <vt:lpstr>НОД «Космонавт»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home</cp:lastModifiedBy>
  <cp:revision>16</cp:revision>
  <dcterms:created xsi:type="dcterms:W3CDTF">2019-05-13T06:25:42Z</dcterms:created>
  <dcterms:modified xsi:type="dcterms:W3CDTF">2020-09-06T14:27:41Z</dcterms:modified>
</cp:coreProperties>
</file>