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4629" autoAdjust="0"/>
  </p:normalViewPr>
  <p:slideViewPr>
    <p:cSldViewPr>
      <p:cViewPr varScale="1">
        <p:scale>
          <a:sx n="111" d="100"/>
          <a:sy n="111" d="100"/>
        </p:scale>
        <p:origin x="-91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FD15A-BBB1-4517-92FA-5AA905667D87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73C604-CFFF-46E4-A1FD-E47682F7D32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FD15A-BBB1-4517-92FA-5AA905667D87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C604-CFFF-46E4-A1FD-E47682F7D3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FD15A-BBB1-4517-92FA-5AA905667D87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C604-CFFF-46E4-A1FD-E47682F7D3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FD15A-BBB1-4517-92FA-5AA905667D87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C604-CFFF-46E4-A1FD-E47682F7D3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FD15A-BBB1-4517-92FA-5AA905667D87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C604-CFFF-46E4-A1FD-E47682F7D32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FD15A-BBB1-4517-92FA-5AA905667D87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C604-CFFF-46E4-A1FD-E47682F7D32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FD15A-BBB1-4517-92FA-5AA905667D87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C604-CFFF-46E4-A1FD-E47682F7D32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FD15A-BBB1-4517-92FA-5AA905667D87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C604-CFFF-46E4-A1FD-E47682F7D3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FD15A-BBB1-4517-92FA-5AA905667D87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C604-CFFF-46E4-A1FD-E47682F7D3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FD15A-BBB1-4517-92FA-5AA905667D87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C604-CFFF-46E4-A1FD-E47682F7D3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FD15A-BBB1-4517-92FA-5AA905667D87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C604-CFFF-46E4-A1FD-E47682F7D3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75FD15A-BBB1-4517-92FA-5AA905667D87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E73C604-CFFF-46E4-A1FD-E47682F7D32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0"/>
            <a:ext cx="10436088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>
            <a:noAutofit/>
          </a:bodyPr>
          <a:lstStyle/>
          <a:p>
            <a:r>
              <a:rPr lang="en-US" sz="10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MY FAMILY</a:t>
            </a:r>
            <a:endParaRPr lang="ru-RU" sz="10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954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758" y="0"/>
            <a:ext cx="9287516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24736"/>
          </a:xfrm>
        </p:spPr>
        <p:txBody>
          <a:bodyPr>
            <a:normAutofit/>
          </a:bodyPr>
          <a:lstStyle/>
          <a:p>
            <a:pPr lvl="0"/>
            <a:r>
              <a:rPr lang="en-US" sz="5400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</a:rPr>
              <a:t>My father and mother</a:t>
            </a:r>
          </a:p>
          <a:p>
            <a:pPr lvl="0"/>
            <a:r>
              <a:rPr lang="en-US" sz="5400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</a:rPr>
              <a:t>My sister</a:t>
            </a:r>
          </a:p>
          <a:p>
            <a:r>
              <a:rPr lang="en-US" sz="5400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</a:rPr>
              <a:t>My grand parents</a:t>
            </a:r>
          </a:p>
          <a:p>
            <a:r>
              <a:rPr lang="en-US" sz="5400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</a:rPr>
              <a:t>My cousin  </a:t>
            </a:r>
            <a:endParaRPr lang="ru-RU" sz="5400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Сердце 4">
            <a:hlinkClick r:id="" action="ppaction://hlinkshowjump?jump=nextslide"/>
          </p:cNvPr>
          <p:cNvSpPr/>
          <p:nvPr/>
        </p:nvSpPr>
        <p:spPr>
          <a:xfrm>
            <a:off x="7884368" y="116632"/>
            <a:ext cx="936104" cy="974559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дце 8">
            <a:hlinkClick r:id="rId3" action="ppaction://hlinksldjump"/>
          </p:cNvPr>
          <p:cNvSpPr/>
          <p:nvPr/>
        </p:nvSpPr>
        <p:spPr>
          <a:xfrm>
            <a:off x="6648578" y="2204864"/>
            <a:ext cx="1008112" cy="864096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ердце 9">
            <a:hlinkClick r:id="rId4" action="ppaction://hlinksldjump"/>
          </p:cNvPr>
          <p:cNvSpPr/>
          <p:nvPr/>
        </p:nvSpPr>
        <p:spPr>
          <a:xfrm>
            <a:off x="3491880" y="1262012"/>
            <a:ext cx="1080120" cy="870844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ердце 10">
            <a:hlinkClick r:id="rId5" action="ppaction://hlinksldjump"/>
          </p:cNvPr>
          <p:cNvSpPr/>
          <p:nvPr/>
        </p:nvSpPr>
        <p:spPr>
          <a:xfrm>
            <a:off x="4089940" y="3284984"/>
            <a:ext cx="936104" cy="792088"/>
          </a:xfrm>
          <a:prstGeom prst="hear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53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father and mother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dads name is </a:t>
            </a:r>
            <a:r>
              <a:rPr lang="en-US" dirty="0" err="1" smtClean="0"/>
              <a:t>Vasiliy</a:t>
            </a:r>
            <a:r>
              <a:rPr lang="en-US" dirty="0" smtClean="0"/>
              <a:t>. He is 37. my moms name is Anastasia. She is two years younger than my dad. My mom is shorter than my father.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8600">
            <a:off x="644203" y="1071389"/>
            <a:ext cx="5753100" cy="38385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7296">
            <a:off x="3187802" y="1337083"/>
            <a:ext cx="5724128" cy="3814595"/>
          </a:xfrm>
          <a:prstGeom prst="rect">
            <a:avLst/>
          </a:prstGeom>
        </p:spPr>
      </p:pic>
      <p:sp>
        <p:nvSpPr>
          <p:cNvPr id="6" name="Молния 5">
            <a:hlinkClick r:id="rId4" action="ppaction://hlinksldjump"/>
          </p:cNvPr>
          <p:cNvSpPr/>
          <p:nvPr/>
        </p:nvSpPr>
        <p:spPr>
          <a:xfrm>
            <a:off x="7812360" y="5912716"/>
            <a:ext cx="936104" cy="792088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39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sister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got a sister. She is very young. she is the shortest girl in our family. Her name is Victoria. Look at the picture. What do you think, how old is she?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6511">
            <a:off x="2555776" y="548680"/>
            <a:ext cx="3569816" cy="4778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Молния 4">
            <a:hlinkClick r:id="rId3" action="ppaction://hlinksldjump"/>
          </p:cNvPr>
          <p:cNvSpPr/>
          <p:nvPr/>
        </p:nvSpPr>
        <p:spPr>
          <a:xfrm>
            <a:off x="7596336" y="5589240"/>
            <a:ext cx="1008112" cy="1008112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53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grandparents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My grandparents aren’t very old. They are 65 (grandmother), and my grandfather is 32 years older than my father, his son.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Молния 4">
            <a:hlinkClick r:id="rId3" action="ppaction://hlinksldjump"/>
          </p:cNvPr>
          <p:cNvSpPr/>
          <p:nvPr/>
        </p:nvSpPr>
        <p:spPr>
          <a:xfrm>
            <a:off x="7812360" y="5733256"/>
            <a:ext cx="1080120" cy="1008112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5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cousin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 name is </a:t>
            </a:r>
            <a:r>
              <a:rPr lang="en-US" dirty="0" err="1" smtClean="0"/>
              <a:t>Yulia</a:t>
            </a:r>
            <a:r>
              <a:rPr lang="en-US" dirty="0" smtClean="0"/>
              <a:t>. She is 11 years older than me. She is taller than me too. But she is shorter than my mother and father.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2536">
            <a:off x="1691819" y="504194"/>
            <a:ext cx="5678025" cy="567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2587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0"/>
            <a:ext cx="8712968" cy="6741368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So, my family is very big. 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569">
            <a:off x="643514" y="1084690"/>
            <a:ext cx="4996532" cy="49965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3415">
            <a:off x="2158709" y="864195"/>
            <a:ext cx="6444208" cy="48331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450" y="1509712"/>
            <a:ext cx="5753100" cy="3838575"/>
          </a:xfrm>
          <a:prstGeom prst="rect">
            <a:avLst/>
          </a:prstGeom>
        </p:spPr>
      </p:pic>
      <p:sp>
        <p:nvSpPr>
          <p:cNvPr id="8" name="Солнце 7">
            <a:hlinkClick r:id="" action="ppaction://hlinkshowjump?jump=nextslide"/>
          </p:cNvPr>
          <p:cNvSpPr/>
          <p:nvPr/>
        </p:nvSpPr>
        <p:spPr>
          <a:xfrm>
            <a:off x="7740352" y="5733256"/>
            <a:ext cx="1080120" cy="936104"/>
          </a:xfrm>
          <a:prstGeom prst="su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800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2" y="-404664"/>
            <a:ext cx="9342590" cy="86729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ln>
                  <a:solidFill>
                    <a:srgbClr val="7030A0"/>
                  </a:solidFill>
                </a:ln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</a:rPr>
              <a:t>I love my family very much!</a:t>
            </a:r>
            <a:endParaRPr lang="ru-RU" sz="7200" dirty="0">
              <a:ln>
                <a:solidFill>
                  <a:srgbClr val="7030A0"/>
                </a:solidFill>
              </a:ln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</p:spTree>
    <p:extLst>
      <p:ext uri="{BB962C8B-B14F-4D97-AF65-F5344CB8AC3E}">
        <p14:creationId xmlns:p14="http://schemas.microsoft.com/office/powerpoint/2010/main" val="186428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76</TotalTime>
  <Words>167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Исполнительная</vt:lpstr>
      <vt:lpstr>MY FAMILY</vt:lpstr>
      <vt:lpstr>Презентация PowerPoint</vt:lpstr>
      <vt:lpstr>My father and mother</vt:lpstr>
      <vt:lpstr>My sister</vt:lpstr>
      <vt:lpstr>My grandparents</vt:lpstr>
      <vt:lpstr>My cousin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FAMILY</dc:title>
  <dc:creator>Alice</dc:creator>
  <cp:lastModifiedBy>Alice</cp:lastModifiedBy>
  <cp:revision>7</cp:revision>
  <dcterms:created xsi:type="dcterms:W3CDTF">2013-04-09T18:21:04Z</dcterms:created>
  <dcterms:modified xsi:type="dcterms:W3CDTF">2013-04-09T19:37:36Z</dcterms:modified>
</cp:coreProperties>
</file>