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2" r:id="rId3"/>
    <p:sldId id="261" r:id="rId4"/>
    <p:sldId id="263" r:id="rId5"/>
    <p:sldId id="260" r:id="rId6"/>
    <p:sldId id="271" r:id="rId7"/>
    <p:sldId id="275" r:id="rId8"/>
    <p:sldId id="268" r:id="rId9"/>
    <p:sldId id="265" r:id="rId10"/>
    <p:sldId id="266" r:id="rId11"/>
    <p:sldId id="269" r:id="rId12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0D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2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7DAD1-2C63-4CCC-9842-D400CB04733D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CE247-34BE-40B0-BC2A-8D458E9B4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0A229-E6E5-4488-A9E4-C20614196F34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74A3A-C313-4C9E-A564-6FFA4E220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504E0-B0A2-465E-BA24-0226A41A5645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8BD99-B657-4279-BD03-BF814E1DB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ED7BA-031F-4EF3-9B60-7E647630AD91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85430-25C0-4B8D-A31C-CF34E0F91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57FAD-9C4A-4036-B0B9-844DAEECB2A2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F4EFC-C4C3-4E5B-8E15-CDE0962E96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59D8B-A4D8-4DE5-A270-9C93023E5A2F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0EB81-BED5-40FE-AAAA-3C92994D0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0EE6B-F86C-43E8-A592-CA25337A1247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0872-4558-4ED1-8ADE-5C1036197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A7D65-E3AE-404F-8D23-4D0C054EF100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D3509-E175-407F-8292-327184DC9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2E14-B371-4964-AB2D-0C6DF9653A14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E3B78-76D8-4BB3-9586-0255FAA91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08C9E-AB4C-454B-987D-723B00746C24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2CE0E-8BAD-4471-A1BF-8AB0BAA2E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A9B65-0F57-47EA-9211-9718FB8FBEAA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347F8-7733-421E-B945-5535149AE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D93550-4E89-40CE-B3B3-9B0F71730EE9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DF434A-D581-4D2F-AF5A-A6AD8EB3C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1270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2243" y="1730816"/>
            <a:ext cx="11527515" cy="34163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latin typeface="+mn-lt"/>
                <a:cs typeface="+mn-cs"/>
              </a:rPr>
              <a:t>Презентация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latin typeface="+mn-lt"/>
                <a:cs typeface="+mn-cs"/>
              </a:rPr>
              <a:t>«Формирование основ безопасности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latin typeface="+mn-lt"/>
                <a:cs typeface="+mn-cs"/>
              </a:rPr>
              <a:t>ж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latin typeface="+mn-lt"/>
                <a:cs typeface="+mn-cs"/>
              </a:rPr>
              <a:t>изнедеятельности у детей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  <a:latin typeface="+mn-lt"/>
                <a:cs typeface="+mn-cs"/>
              </a:rPr>
              <a:t> дошкольного возраста»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4A0DC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400" y="1797050"/>
            <a:ext cx="3681413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3838" y="1797050"/>
            <a:ext cx="3648075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4625" y="2960688"/>
            <a:ext cx="168275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53725" y="356513"/>
            <a:ext cx="95390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дорожного движения</a:t>
            </a:r>
            <a:endParaRPr lang="ru-RU" sz="5400" b="1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2534" name="TextBox 7"/>
          <p:cNvSpPr txBox="1">
            <a:spLocks noChangeArrowheads="1"/>
          </p:cNvSpPr>
          <p:nvPr/>
        </p:nvSpPr>
        <p:spPr bwMode="auto">
          <a:xfrm>
            <a:off x="865188" y="5251450"/>
            <a:ext cx="3476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Если транспорта нет,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Будь внимательней вдвойне!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По обочине иди,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Во все стороны гляди! </a:t>
            </a:r>
          </a:p>
        </p:txBody>
      </p:sp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7845425" y="5251450"/>
            <a:ext cx="36480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Никогда не забывай: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На дороге -  не играй!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Здесь опасно зазеваться!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Здесь не место баловаться!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2450" y="2582863"/>
            <a:ext cx="3467100" cy="327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89809" y="1586421"/>
            <a:ext cx="9521536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spcFirstLastPara="1" wrap="none">
            <a:prstTxWarp prst="textArchUp">
              <a:avLst>
                <a:gd name="adj" fmla="val 10856694"/>
              </a:avLst>
            </a:prstTxWarp>
            <a:spAutoFit/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Спасибо за внимание !</a:t>
            </a:r>
            <a:endParaRPr lang="ru-RU" sz="7200" b="1" dirty="0">
              <a:ln w="66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88" y="1168400"/>
            <a:ext cx="359886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6900" y="1168400"/>
            <a:ext cx="363537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3675" y="2992438"/>
            <a:ext cx="3925888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21513" y="1504950"/>
            <a:ext cx="11144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872835" y="121973"/>
            <a:ext cx="9933709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личной безопасности</a:t>
            </a:r>
            <a:endParaRPr lang="ru-RU" sz="4800" b="1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4343" name="TextBox 9"/>
          <p:cNvSpPr txBox="1">
            <a:spLocks noChangeArrowheads="1"/>
          </p:cNvSpPr>
          <p:nvPr/>
        </p:nvSpPr>
        <p:spPr bwMode="auto">
          <a:xfrm>
            <a:off x="520700" y="4741863"/>
            <a:ext cx="2674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открывай дверь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 знакомым людям!</a:t>
            </a:r>
          </a:p>
        </p:txBody>
      </p:sp>
      <p:sp>
        <p:nvSpPr>
          <p:cNvPr id="14344" name="TextBox 11"/>
          <p:cNvSpPr txBox="1">
            <a:spLocks noChangeArrowheads="1"/>
          </p:cNvSpPr>
          <p:nvPr/>
        </p:nvSpPr>
        <p:spPr bwMode="auto">
          <a:xfrm>
            <a:off x="4270375" y="2449513"/>
            <a:ext cx="31384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Мой руки перед едой !</a:t>
            </a:r>
          </a:p>
        </p:txBody>
      </p:sp>
      <p:sp>
        <p:nvSpPr>
          <p:cNvPr id="14345" name="TextBox 12"/>
          <p:cNvSpPr txBox="1">
            <a:spLocks noChangeArrowheads="1"/>
          </p:cNvSpPr>
          <p:nvPr/>
        </p:nvSpPr>
        <p:spPr bwMode="auto">
          <a:xfrm>
            <a:off x="8404225" y="4854575"/>
            <a:ext cx="3448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бери в руки колющие и режущие предметы!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71150" y="4843463"/>
            <a:ext cx="1506538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3" y="869950"/>
            <a:ext cx="39687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5463" y="869950"/>
            <a:ext cx="39878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92575" y="2665413"/>
            <a:ext cx="3994150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3"/>
          <p:cNvSpPr txBox="1">
            <a:spLocks noChangeArrowheads="1"/>
          </p:cNvSpPr>
          <p:nvPr/>
        </p:nvSpPr>
        <p:spPr bwMode="auto">
          <a:xfrm>
            <a:off x="246063" y="4689475"/>
            <a:ext cx="3600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Будь осторожен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с горячими жидкостями!</a:t>
            </a: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4414838" y="1843088"/>
            <a:ext cx="330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Обязательно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закрывайте воду!</a:t>
            </a:r>
          </a:p>
        </p:txBody>
      </p:sp>
      <p:sp>
        <p:nvSpPr>
          <p:cNvPr id="15368" name="TextBox 10"/>
          <p:cNvSpPr txBox="1">
            <a:spLocks noChangeArrowheads="1"/>
          </p:cNvSpPr>
          <p:nvPr/>
        </p:nvSpPr>
        <p:spPr bwMode="auto">
          <a:xfrm>
            <a:off x="8709025" y="4814888"/>
            <a:ext cx="24034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трогай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таблетки!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97781" y="-80014"/>
            <a:ext cx="938269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личной безопасности</a:t>
            </a:r>
            <a:endParaRPr lang="ru-RU" sz="5400" b="1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88" y="976313"/>
            <a:ext cx="2943225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81338" y="3681413"/>
            <a:ext cx="3000375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03938" y="976313"/>
            <a:ext cx="304800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10663" y="3681413"/>
            <a:ext cx="3005137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394950" y="119063"/>
            <a:ext cx="15271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6583363" y="4246563"/>
            <a:ext cx="2170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трогай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чужие вещи!</a:t>
            </a:r>
          </a:p>
        </p:txBody>
      </p:sp>
      <p:sp>
        <p:nvSpPr>
          <p:cNvPr id="16392" name="TextBox 9"/>
          <p:cNvSpPr txBox="1">
            <a:spLocks noChangeArrowheads="1"/>
          </p:cNvSpPr>
          <p:nvPr/>
        </p:nvSpPr>
        <p:spPr bwMode="auto">
          <a:xfrm>
            <a:off x="9432925" y="2808288"/>
            <a:ext cx="22399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дразни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собак !</a:t>
            </a:r>
          </a:p>
        </p:txBody>
      </p:sp>
      <p:sp>
        <p:nvSpPr>
          <p:cNvPr id="16393" name="TextBox 11"/>
          <p:cNvSpPr txBox="1">
            <a:spLocks noChangeArrowheads="1"/>
          </p:cNvSpPr>
          <p:nvPr/>
        </p:nvSpPr>
        <p:spPr bwMode="auto">
          <a:xfrm>
            <a:off x="3144838" y="2808288"/>
            <a:ext cx="2481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играй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 на стройке!</a:t>
            </a:r>
          </a:p>
        </p:txBody>
      </p:sp>
      <p:sp>
        <p:nvSpPr>
          <p:cNvPr id="16394" name="TextBox 12"/>
          <p:cNvSpPr txBox="1">
            <a:spLocks noChangeArrowheads="1"/>
          </p:cNvSpPr>
          <p:nvPr/>
        </p:nvSpPr>
        <p:spPr bwMode="auto">
          <a:xfrm>
            <a:off x="274638" y="4167188"/>
            <a:ext cx="2532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сиди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на подоконнике!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10491" y="-35638"/>
            <a:ext cx="9881627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личной безопасности</a:t>
            </a:r>
            <a:endParaRPr lang="ru-RU" sz="5400" b="1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338" y="1022350"/>
            <a:ext cx="4132262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15313" y="1022350"/>
            <a:ext cx="381635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3675" y="3471863"/>
            <a:ext cx="4330700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44200" y="5145088"/>
            <a:ext cx="11144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74376" y="13822"/>
            <a:ext cx="102432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пожарной безопасности</a:t>
            </a:r>
            <a:endParaRPr lang="ru-RU" sz="5400" b="1" dirty="0">
              <a:ln w="66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7415" name="TextBox 8"/>
          <p:cNvSpPr txBox="1">
            <a:spLocks noChangeArrowheads="1"/>
          </p:cNvSpPr>
          <p:nvPr/>
        </p:nvSpPr>
        <p:spPr bwMode="auto">
          <a:xfrm>
            <a:off x="395288" y="4090988"/>
            <a:ext cx="3136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играй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 со спичками!</a:t>
            </a:r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9005888" y="4116388"/>
            <a:ext cx="2366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оставляй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 утюг включенным!</a:t>
            </a:r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4540250" y="2405063"/>
            <a:ext cx="3425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используй не исправные</a:t>
            </a:r>
          </a:p>
          <a:p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гирлянды, бытовую технику!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2850" y="965200"/>
            <a:ext cx="4419600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550" y="965200"/>
            <a:ext cx="4286250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304463" y="4973638"/>
            <a:ext cx="1258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62413" y="3663950"/>
            <a:ext cx="4067175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631825" y="4611688"/>
            <a:ext cx="3009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Береги природу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от пожара!</a:t>
            </a:r>
          </a:p>
        </p:txBody>
      </p:sp>
      <p:sp>
        <p:nvSpPr>
          <p:cNvPr id="18439" name="TextBox 9"/>
          <p:cNvSpPr txBox="1">
            <a:spLocks noChangeArrowheads="1"/>
          </p:cNvSpPr>
          <p:nvPr/>
        </p:nvSpPr>
        <p:spPr bwMode="auto">
          <a:xfrm>
            <a:off x="8601075" y="4265613"/>
            <a:ext cx="2962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Петарды –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опасные игрушки !</a:t>
            </a:r>
          </a:p>
        </p:txBody>
      </p:sp>
      <p:sp>
        <p:nvSpPr>
          <p:cNvPr id="18440" name="TextBox 10"/>
          <p:cNvSpPr txBox="1">
            <a:spLocks noChangeArrowheads="1"/>
          </p:cNvSpPr>
          <p:nvPr/>
        </p:nvSpPr>
        <p:spPr bwMode="auto">
          <a:xfrm>
            <a:off x="4367213" y="2130425"/>
            <a:ext cx="33242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Не играй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 с розетками,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 электрическими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 и газовыми приборами!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17804" y="-34804"/>
            <a:ext cx="102432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пожарной безопасности</a:t>
            </a:r>
            <a:endParaRPr lang="ru-RU" sz="5400" b="1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4275" y="1101725"/>
            <a:ext cx="474345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36075" y="1577975"/>
            <a:ext cx="1993900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34663" y="4919663"/>
            <a:ext cx="1393825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74377" y="0"/>
            <a:ext cx="102432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пожарной безопасности</a:t>
            </a:r>
            <a:endParaRPr lang="ru-RU" sz="5400" b="1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309563" y="1865313"/>
            <a:ext cx="33464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Огонь и дым со всех сторон,</a:t>
            </a:r>
          </a:p>
          <a:p>
            <a:pPr algn="ctr"/>
            <a:endParaRPr lang="ru-RU" sz="2000" b="1">
              <a:solidFill>
                <a:srgbClr val="4A0DC3"/>
              </a:solidFill>
              <a:latin typeface="Calibri" pitchFamily="34" charset="0"/>
            </a:endParaRP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Нам нужен срочно телефон,</a:t>
            </a:r>
          </a:p>
          <a:p>
            <a:pPr algn="ctr"/>
            <a:endParaRPr lang="ru-RU" sz="2000" b="1">
              <a:solidFill>
                <a:srgbClr val="4A0DC3"/>
              </a:solidFill>
              <a:latin typeface="Calibri" pitchFamily="34" charset="0"/>
            </a:endParaRP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Простые цифры набирай</a:t>
            </a:r>
          </a:p>
          <a:p>
            <a:pPr algn="ctr"/>
            <a:endParaRPr lang="ru-RU" sz="2000" b="1">
              <a:solidFill>
                <a:srgbClr val="4A0DC3"/>
              </a:solidFill>
              <a:latin typeface="Calibri" pitchFamily="34" charset="0"/>
            </a:endParaRP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И адрес точно называй.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5513" y="439738"/>
            <a:ext cx="9637712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74350" y="4662488"/>
            <a:ext cx="14065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350" y="1254125"/>
            <a:ext cx="368935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37050" y="1254125"/>
            <a:ext cx="369093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91525" y="1254125"/>
            <a:ext cx="372268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014075" y="66675"/>
            <a:ext cx="920750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16659" y="0"/>
            <a:ext cx="95390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66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cs typeface="+mn-cs"/>
              </a:rPr>
              <a:t>Правила дорожного движения</a:t>
            </a:r>
            <a:endParaRPr lang="ru-RU" sz="5400" b="1" dirty="0">
              <a:ln w="66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260350" y="4876800"/>
            <a:ext cx="36893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Пешеходный переход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От беды убережёт!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Все дороги на пути 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По нему переходи!</a:t>
            </a:r>
          </a:p>
        </p:txBody>
      </p:sp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4337050" y="4876800"/>
            <a:ext cx="36909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Первым делом нужно нам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Посмотреть по сторонам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Слева, справа путь свободен?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Значит, смело переходим!</a:t>
            </a:r>
          </a:p>
          <a:p>
            <a:pPr algn="ctr"/>
            <a:endParaRPr lang="ru-RU" sz="2000" b="1">
              <a:solidFill>
                <a:srgbClr val="4A0DC3"/>
              </a:solidFill>
              <a:latin typeface="Calibri" pitchFamily="34" charset="0"/>
            </a:endParaRP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8415338" y="4876800"/>
            <a:ext cx="36734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Если транспорт тут и там,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Перейти так сложно нам!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Пусть на помощь к нам придёт</a:t>
            </a:r>
          </a:p>
          <a:p>
            <a:pPr algn="ctr"/>
            <a:r>
              <a:rPr lang="ru-RU" sz="2000" b="1">
                <a:solidFill>
                  <a:srgbClr val="4A0DC3"/>
                </a:solidFill>
                <a:latin typeface="Calibri" pitchFamily="34" charset="0"/>
              </a:rPr>
              <a:t>Здесь подземный переход!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162</Words>
  <Application>Microsoft Office PowerPoint</Application>
  <PresentationFormat>Произвольный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Arial</vt:lpstr>
      <vt:lpstr>Calibri Light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 Alena</dc:creator>
  <cp:lastModifiedBy>Иван</cp:lastModifiedBy>
  <cp:revision>27</cp:revision>
  <dcterms:created xsi:type="dcterms:W3CDTF">2019-04-02T07:32:40Z</dcterms:created>
  <dcterms:modified xsi:type="dcterms:W3CDTF">2020-09-07T19:14:02Z</dcterms:modified>
</cp:coreProperties>
</file>