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7" r:id="rId3"/>
    <p:sldId id="258" r:id="rId4"/>
    <p:sldId id="270" r:id="rId5"/>
    <p:sldId id="259" r:id="rId6"/>
    <p:sldId id="260" r:id="rId7"/>
    <p:sldId id="262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37" autoAdjust="0"/>
  </p:normalViewPr>
  <p:slideViewPr>
    <p:cSldViewPr>
      <p:cViewPr varScale="1">
        <p:scale>
          <a:sx n="74" d="100"/>
          <a:sy n="74" d="100"/>
        </p:scale>
        <p:origin x="-126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09BAA0-FBF2-4310-8914-26A085DC1656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6C325A-B3A3-450E-95BE-671CAB38132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47525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ЧТОБЫ    КРАСИВО   ГОВОРИТЬ – НУЖНО  С ПАЛЬЦАМИ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ДРУЖИТЬ!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IMG_316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91680" y="2708920"/>
            <a:ext cx="5112567" cy="3839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sz="2700" dirty="0" smtClean="0"/>
              <a:t>ИГРЫ С МЕЛКИМИ ПРЕДМЕТАМИ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032250" y="1142984"/>
            <a:ext cx="4611716" cy="4878304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6400" dirty="0" smtClean="0">
                <a:latin typeface="+mj-lt"/>
              </a:rPr>
              <a:t>      Выкладывание </a:t>
            </a:r>
            <a:r>
              <a:rPr lang="ru-RU" sz="6400" dirty="0">
                <a:latin typeface="+mj-lt"/>
              </a:rPr>
              <a:t>картинок из различных материалов – серьёзное занятие.</a:t>
            </a:r>
          </a:p>
          <a:p>
            <a:r>
              <a:rPr lang="ru-RU" sz="6400" dirty="0">
                <a:latin typeface="+mj-lt"/>
              </a:rPr>
              <a:t>Оно требует от детей усидчивости и терпения, развивает навык выполнять действия по заданному образцу.</a:t>
            </a:r>
          </a:p>
          <a:p>
            <a:r>
              <a:rPr lang="ru-RU" sz="6400" dirty="0">
                <a:latin typeface="+mj-lt"/>
              </a:rPr>
              <a:t>Занятия можно разбить на несколько этапов. Сначала взрослый выкладывает  или рисует на бумаге рисунок – образец и знакомит с ним ребёнка. Затем малыш копирует картинку из предложенного материала. Следующий этап, когда дошкольник с помощью взрослого выкладывает сам понравившуюся картинку.</a:t>
            </a:r>
          </a:p>
          <a:p>
            <a:r>
              <a:rPr lang="ru-RU" sz="6400" dirty="0">
                <a:latin typeface="+mj-lt"/>
              </a:rPr>
              <a:t>Используйте для занятия мозаику, семена, крупу, мелкие орешки, пуговицы, кусочки бумаги, веточки, счётные палочки, толстые нитки.</a:t>
            </a:r>
          </a:p>
          <a:p>
            <a:r>
              <a:rPr lang="ru-RU" sz="6400" dirty="0">
                <a:latin typeface="+mj-lt"/>
              </a:rPr>
              <a:t>Предложите ребёнку самому находить материал для </a:t>
            </a:r>
            <a:r>
              <a:rPr lang="ru-RU" sz="6400" dirty="0" smtClean="0">
                <a:latin typeface="+mj-lt"/>
              </a:rPr>
              <a:t>выполнения    </a:t>
            </a:r>
            <a:r>
              <a:rPr lang="ru-RU" sz="6400" dirty="0">
                <a:latin typeface="+mj-lt"/>
              </a:rPr>
              <a:t>подобных занятий.</a:t>
            </a:r>
          </a:p>
          <a:p>
            <a:r>
              <a:rPr lang="ru-RU" sz="6400" dirty="0">
                <a:latin typeface="+mj-lt"/>
              </a:rPr>
              <a:t>ВНИМАНИЕ! Все занятия с использованием мелких предметов  должны проходить под контролем взрослых.</a:t>
            </a:r>
          </a:p>
          <a:p>
            <a:pPr>
              <a:buNone/>
            </a:pPr>
            <a:r>
              <a:rPr lang="ru-RU" sz="6400" dirty="0">
                <a:latin typeface="Comic Sans MS" pitchFamily="66" charset="0"/>
              </a:rPr>
              <a:t> </a:t>
            </a:r>
          </a:p>
        </p:txBody>
      </p:sp>
      <p:pic>
        <p:nvPicPr>
          <p:cNvPr id="6" name="Рисунок 5" descr="IMG_326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124744"/>
            <a:ext cx="3528392" cy="2901247"/>
          </a:xfrm>
          <a:prstGeom prst="rect">
            <a:avLst/>
          </a:prstGeom>
        </p:spPr>
      </p:pic>
      <p:pic>
        <p:nvPicPr>
          <p:cNvPr id="7" name="Рисунок 6" descr="IMG_326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11560" y="4077072"/>
            <a:ext cx="3312368" cy="2615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514352"/>
            <a:ext cx="2736304" cy="1162050"/>
          </a:xfrm>
        </p:spPr>
        <p:txBody>
          <a:bodyPr>
            <a:normAutofit/>
          </a:bodyPr>
          <a:lstStyle/>
          <a:p>
            <a:r>
              <a:rPr lang="ru-RU" sz="2200" dirty="0" smtClean="0"/>
              <a:t>ИГРЫ С КРУПОЙ,    БУСАМИ, ОРЕХАМИ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71934" y="928670"/>
            <a:ext cx="4614866" cy="5643602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 smtClean="0">
                <a:latin typeface="+mj-lt"/>
              </a:rPr>
              <a:t>Предложите </a:t>
            </a:r>
            <a:r>
              <a:rPr lang="ru-RU" sz="2600" dirty="0">
                <a:latin typeface="+mj-lt"/>
              </a:rPr>
              <a:t>ребенку регулярно заниматься с крупой: сортировать, угадывать с закрытыми глазами, катать между большим и указательным пальцами, придавливать поочерёдно всеми пальцами обеих рук к столу, стараясь при этом делать вращательные движения.</a:t>
            </a:r>
          </a:p>
          <a:p>
            <a:r>
              <a:rPr lang="ru-RU" sz="2600" dirty="0">
                <a:latin typeface="+mj-lt"/>
              </a:rPr>
              <a:t>Научите ребёнка перекатывать пальцами одной руки два грецких ореха или камешка, пальцами одной руки или между двух ладоней – шестигранный карандаш.</a:t>
            </a:r>
          </a:p>
          <a:p>
            <a:r>
              <a:rPr lang="ru-RU" sz="2600" dirty="0">
                <a:latin typeface="+mj-lt"/>
              </a:rPr>
              <a:t>Всё это оказывает прекрасное тонизирующее  и  </a:t>
            </a:r>
            <a:r>
              <a:rPr lang="ru-RU" sz="2600" dirty="0" err="1">
                <a:latin typeface="+mj-lt"/>
              </a:rPr>
              <a:t>оздоравливающее</a:t>
            </a:r>
            <a:r>
              <a:rPr lang="ru-RU" sz="2600" dirty="0">
                <a:latin typeface="+mj-lt"/>
              </a:rPr>
              <a:t> действие.</a:t>
            </a:r>
          </a:p>
          <a:p>
            <a:endParaRPr lang="ru-RU" dirty="0">
              <a:latin typeface="+mj-lt"/>
            </a:endParaRPr>
          </a:p>
        </p:txBody>
      </p:sp>
      <p:pic>
        <p:nvPicPr>
          <p:cNvPr id="7" name="Рисунок 6" descr="IMG_314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39552" y="1340768"/>
            <a:ext cx="3544660" cy="2334144"/>
          </a:xfrm>
          <a:prstGeom prst="rect">
            <a:avLst/>
          </a:prstGeom>
        </p:spPr>
      </p:pic>
      <p:pic>
        <p:nvPicPr>
          <p:cNvPr id="8" name="Рисунок 7" descr="IMG_31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3933056"/>
            <a:ext cx="3480388" cy="26102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1071546"/>
            <a:ext cx="2743200" cy="1000132"/>
          </a:xfrm>
        </p:spPr>
        <p:txBody>
          <a:bodyPr/>
          <a:lstStyle/>
          <a:p>
            <a:r>
              <a:rPr lang="ru-RU" sz="2400" dirty="0" smtClean="0"/>
              <a:t>ИГРЫ С ПЛАСТИЛИНОМ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14810" y="785794"/>
            <a:ext cx="4471990" cy="546260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 </a:t>
            </a:r>
          </a:p>
          <a:p>
            <a:r>
              <a:rPr lang="ru-RU" sz="2900" dirty="0">
                <a:latin typeface="+mj-lt"/>
              </a:rPr>
              <a:t>Пластилин даёт уникальные возможности проводить интересные игры с пользой для общего развития ребёнка. Покажите малышу все чудеса пластилинового мира, заинтересуйте его, и вы удивитесь, как быстро детские пальчики начнут создавать сначала неуклюжие, а потом всё более сложные фигурки.</a:t>
            </a:r>
          </a:p>
          <a:p>
            <a:r>
              <a:rPr lang="ru-RU" sz="2900" dirty="0">
                <a:latin typeface="+mj-lt"/>
              </a:rPr>
              <a:t>На столе появится один пластилиновый домик, а затем и целый город. Во время игры с пластилином вы можете читать сказку, а юный скульптор – творить наиболее понравившихся ему персонажей.</a:t>
            </a:r>
          </a:p>
          <a:p>
            <a:r>
              <a:rPr lang="ru-RU" sz="2900" dirty="0">
                <a:latin typeface="+mj-lt"/>
              </a:rPr>
              <a:t>Не сдерживайте фантазию ребёнка – среди вылепленных им образцов могут оказаться существа из его собственного волшебного мира. По рассказам о них вы сможете лучше понять характер своего малыша.</a:t>
            </a:r>
          </a:p>
        </p:txBody>
      </p:sp>
      <p:pic>
        <p:nvPicPr>
          <p:cNvPr id="7" name="Рисунок 6" descr="IMG_337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2348880"/>
            <a:ext cx="4068960" cy="3230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5357850" cy="1285860"/>
          </a:xfrm>
        </p:spPr>
        <p:txBody>
          <a:bodyPr/>
          <a:lstStyle/>
          <a:p>
            <a:r>
              <a:rPr lang="ru-RU" dirty="0" smtClean="0"/>
              <a:t>РИСОВАНИЕ, ШТРИХОВКА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14810" y="1071546"/>
            <a:ext cx="4400552" cy="61436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 </a:t>
            </a:r>
          </a:p>
          <a:p>
            <a:r>
              <a:rPr lang="ru-RU" sz="2900" dirty="0">
                <a:latin typeface="+mj-lt"/>
              </a:rPr>
              <a:t>Рисование – занятие, любимое всеми детьми и очень полезное. Чем чаще ребёнок держит в руках карандаш или кисть, тем легче будет ему выводить свои первые буквы и слова. Проявляйте изобретательность, используйте любую возможность: рисуйте с ребенком на бумаге и картоне, на снегу и песке, на запотевшем окне и асфальте.</a:t>
            </a:r>
          </a:p>
          <a:p>
            <a:r>
              <a:rPr lang="ru-RU" sz="2900" dirty="0">
                <a:latin typeface="+mj-lt"/>
              </a:rPr>
              <a:t>Предлагайте ребенку штриховать различные фигуры прямыми линиями, обводить рисунки по контуру, срисовывать по образцу, продолжать заданный узор, дорисовывать вторую половинку изображения – развивайте творческое воображение, зрительную память и цветоощущение у малыша.</a:t>
            </a:r>
          </a:p>
          <a:p>
            <a:r>
              <a:rPr lang="ru-RU" sz="2900" dirty="0">
                <a:latin typeface="+mj-lt"/>
              </a:rPr>
              <a:t> </a:t>
            </a:r>
          </a:p>
          <a:p>
            <a:endParaRPr lang="ru-RU" dirty="0"/>
          </a:p>
        </p:txBody>
      </p:sp>
      <p:pic>
        <p:nvPicPr>
          <p:cNvPr id="2050" name="Picture 2" descr="G:\ВСЕ ФОТО\палата 6\Изображение 2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428596" y="1500174"/>
            <a:ext cx="3047989" cy="2285992"/>
          </a:xfrm>
          <a:prstGeom prst="rect">
            <a:avLst/>
          </a:prstGeom>
          <a:noFill/>
        </p:spPr>
      </p:pic>
      <p:pic>
        <p:nvPicPr>
          <p:cNvPr id="2051" name="Picture 3" descr="G:\ВСЕ ФОТО\палата 6\Изображение 2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3857628"/>
            <a:ext cx="3048022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071934" y="571480"/>
            <a:ext cx="4614866" cy="56769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/>
              <a:t> </a:t>
            </a:r>
          </a:p>
          <a:p>
            <a:r>
              <a:rPr lang="ru-RU" sz="7200" dirty="0">
                <a:latin typeface="+mj-lt"/>
              </a:rPr>
              <a:t>Помогите вашему малышу узнать, как обычная бумага превращается в забавные объемные игрушки. Пусть ребенок сам скомкает листы белой бумаги, а затем обмотает их цветными нитками. Вот и готовы мячики для игры: попробуйте вместе кидать их в корзину или в мишень. Сшив, склеив или просто связав мячики между собой, можно получить причудливые объемные игрушки.</a:t>
            </a:r>
          </a:p>
          <a:p>
            <a:r>
              <a:rPr lang="ru-RU" sz="7200" dirty="0">
                <a:latin typeface="+mj-lt"/>
              </a:rPr>
              <a:t>Развитию точных движений и памяти помогает плетение ковриков из бумажных полос, складывание корабликов, самолетиков и других фигурок. Очень важно, чтобы взрослый несколько раз, не спеша, показал ребенку последовательность действий. Освоив элементарные движения , малыш начнет и сам мастерить игрушки.</a:t>
            </a:r>
          </a:p>
          <a:p>
            <a:r>
              <a:rPr lang="ru-RU" sz="7200" dirty="0">
                <a:latin typeface="+mj-lt"/>
              </a:rPr>
              <a:t>Бумага(особенно цветная) может стать основой многих интересных и полезных игр. Например, вырезание различных фигур научит ребенка уверенно пользоваться ножницами и познакомит с понятием </a:t>
            </a:r>
            <a:r>
              <a:rPr lang="ru-RU" sz="7200" dirty="0" smtClean="0">
                <a:latin typeface="+mj-lt"/>
              </a:rPr>
              <a:t> </a:t>
            </a:r>
            <a:r>
              <a:rPr lang="ru-RU" sz="7200" dirty="0">
                <a:latin typeface="+mj-lt"/>
              </a:rPr>
              <a:t>симметрии</a:t>
            </a:r>
            <a:r>
              <a:rPr lang="ru-RU" dirty="0"/>
              <a:t>.</a:t>
            </a:r>
          </a:p>
        </p:txBody>
      </p:sp>
      <p:pic>
        <p:nvPicPr>
          <p:cNvPr id="6" name="Рисунок 5" descr="IMG_31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764704"/>
            <a:ext cx="3348880" cy="2511660"/>
          </a:xfrm>
          <a:prstGeom prst="rect">
            <a:avLst/>
          </a:prstGeom>
        </p:spPr>
      </p:pic>
      <p:pic>
        <p:nvPicPr>
          <p:cNvPr id="7" name="Рисунок 6" descr="IMG_328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67544" y="3501008"/>
            <a:ext cx="3276807" cy="3059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0"/>
            <a:ext cx="5886464" cy="1162050"/>
          </a:xfrm>
        </p:spPr>
        <p:txBody>
          <a:bodyPr/>
          <a:lstStyle/>
          <a:p>
            <a:r>
              <a:rPr lang="ru-RU" dirty="0" smtClean="0"/>
              <a:t>ЭТО ПОЛЕЗНО ПРОЧИТАТЬ: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676400"/>
            <a:ext cx="8115328" cy="4572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dirty="0"/>
              <a:t> </a:t>
            </a:r>
            <a:endParaRPr lang="ru-RU" dirty="0">
              <a:latin typeface="Comic Sans MS" pitchFamily="66" charset="0"/>
            </a:endParaRPr>
          </a:p>
          <a:p>
            <a:r>
              <a:rPr lang="ru-RU" dirty="0">
                <a:latin typeface="+mj-lt"/>
              </a:rPr>
              <a:t>В ЦВЫНТАРНЫЙ                                                                        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 </a:t>
            </a:r>
            <a:r>
              <a:rPr lang="ru-RU" dirty="0">
                <a:latin typeface="+mj-lt"/>
              </a:rPr>
              <a:t>« ИГРАЕМ ПАЛЬЧИКАМИ И РАЗВИВАЕМ РЕЧЬ»</a:t>
            </a:r>
          </a:p>
          <a:p>
            <a:r>
              <a:rPr lang="ru-RU" dirty="0">
                <a:latin typeface="+mj-lt"/>
              </a:rPr>
              <a:t> </a:t>
            </a:r>
          </a:p>
          <a:p>
            <a:r>
              <a:rPr lang="ru-RU" dirty="0">
                <a:latin typeface="+mj-lt"/>
              </a:rPr>
              <a:t>А. БЕЛАЯ, В. МИРЯСОВА </a:t>
            </a:r>
          </a:p>
          <a:p>
            <a:r>
              <a:rPr lang="ru-RU" dirty="0">
                <a:latin typeface="+mj-lt"/>
              </a:rPr>
              <a:t>« ПАЛЬЧИКОВЫЕ ИГРЫ ДЛЯ РАЗВИТИЯ РЕЧИ ДОШКОЛЬНИКОВ»</a:t>
            </a:r>
          </a:p>
          <a:p>
            <a:r>
              <a:rPr lang="ru-RU" dirty="0">
                <a:latin typeface="+mj-lt"/>
              </a:rPr>
              <a:t> </a:t>
            </a:r>
          </a:p>
          <a:p>
            <a:r>
              <a:rPr lang="ru-RU" dirty="0">
                <a:latin typeface="+mj-lt"/>
              </a:rPr>
              <a:t>М. РУЗИНА, С. АФОНЬКИН</a:t>
            </a:r>
          </a:p>
          <a:p>
            <a:r>
              <a:rPr lang="ru-RU" dirty="0">
                <a:latin typeface="+mj-lt"/>
              </a:rPr>
              <a:t>« СТРАНА ПАЛЬЧИКОВЫХ ИГР»</a:t>
            </a:r>
          </a:p>
          <a:p>
            <a:r>
              <a:rPr lang="ru-RU" dirty="0">
                <a:latin typeface="+mj-lt"/>
              </a:rPr>
              <a:t> </a:t>
            </a:r>
          </a:p>
          <a:p>
            <a:r>
              <a:rPr lang="ru-RU" dirty="0">
                <a:latin typeface="+mj-lt"/>
              </a:rPr>
              <a:t>Е. СЕЛЕЗНЁВА</a:t>
            </a:r>
          </a:p>
          <a:p>
            <a:r>
              <a:rPr lang="ru-RU" dirty="0">
                <a:latin typeface="+mj-lt"/>
              </a:rPr>
              <a:t>« МАМИНА КНИГА»</a:t>
            </a:r>
          </a:p>
          <a:p>
            <a:r>
              <a:rPr lang="ru-RU" dirty="0">
                <a:latin typeface="+mj-lt"/>
              </a:rPr>
              <a:t> </a:t>
            </a:r>
          </a:p>
          <a:p>
            <a:r>
              <a:rPr lang="ru-RU" dirty="0">
                <a:latin typeface="+mj-lt"/>
              </a:rPr>
              <a:t>Л. ФЕСЮКОВА </a:t>
            </a:r>
          </a:p>
          <a:p>
            <a:r>
              <a:rPr lang="ru-RU" dirty="0">
                <a:latin typeface="+mj-lt"/>
              </a:rPr>
              <a:t>« ОТ ТРЁХ ДО СЕМИ»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305800" cy="342902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130</TotalTime>
  <Words>556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      ЧТОБЫ    КРАСИВО   ГОВОРИТЬ – НУЖНО  С ПАЛЬЦАМИ ДРУЖИТЬ!    </vt:lpstr>
      <vt:lpstr>     ИГРЫ С МЕЛКИМИ ПРЕДМЕТАМИ </vt:lpstr>
      <vt:lpstr>ИГРЫ С КРУПОЙ,    БУСАМИ, ОРЕХАМИ </vt:lpstr>
      <vt:lpstr>ИГРЫ С ПЛАСТИЛИНОМ</vt:lpstr>
      <vt:lpstr>РИСОВАНИЕ, ШТРИХОВКА</vt:lpstr>
      <vt:lpstr>Слайд 6</vt:lpstr>
      <vt:lpstr>ЭТО ПОЛЕЗНО ПРОЧИТАТЬ: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ПЛАСТИЛИНОМ</dc:title>
  <dc:creator>123</dc:creator>
  <cp:lastModifiedBy>Lenovo</cp:lastModifiedBy>
  <cp:revision>21</cp:revision>
  <dcterms:created xsi:type="dcterms:W3CDTF">2012-07-31T18:14:28Z</dcterms:created>
  <dcterms:modified xsi:type="dcterms:W3CDTF">2020-09-07T10:02:31Z</dcterms:modified>
</cp:coreProperties>
</file>