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59" r:id="rId4"/>
    <p:sldId id="262" r:id="rId5"/>
    <p:sldId id="260" r:id="rId6"/>
    <p:sldId id="263" r:id="rId7"/>
    <p:sldId id="264" r:id="rId8"/>
    <p:sldId id="265" r:id="rId9"/>
    <p:sldId id="27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61" r:id="rId20"/>
    <p:sldId id="276" r:id="rId21"/>
    <p:sldId id="277" r:id="rId22"/>
    <p:sldId id="278" r:id="rId23"/>
    <p:sldId id="25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ietaonline.ru/community/post.php?topic_id=30706&amp;page=43" TargetMode="External"/><Relationship Id="rId2" Type="http://schemas.openxmlformats.org/officeDocument/2006/relationships/hyperlink" Target="http://corowina.ucoz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gpark.kz/gdefon/download/241668?PHPSESSID=8e2f6e45406bb9e6af6c1e6d59252946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Все профессии нужны, </a:t>
            </a:r>
            <a:r>
              <a:rPr lang="ru-RU" smtClean="0">
                <a:solidFill>
                  <a:srgbClr val="C00000"/>
                </a:solidFill>
              </a:rPr>
              <a:t>все профессии </a:t>
            </a:r>
            <a:r>
              <a:rPr lang="ru-RU" dirty="0" smtClean="0">
                <a:solidFill>
                  <a:srgbClr val="C00000"/>
                </a:solidFill>
              </a:rPr>
              <a:t>важны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211960" y="4509120"/>
            <a:ext cx="3672408" cy="1512168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Составила: </a:t>
            </a:r>
            <a:r>
              <a:rPr lang="ru-RU" sz="1800" dirty="0" err="1" smtClean="0">
                <a:solidFill>
                  <a:schemeClr val="accent3">
                    <a:lumMod val="50000"/>
                  </a:schemeClr>
                </a:solidFill>
              </a:rPr>
              <a:t>Дудукалова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О.В.</a:t>
            </a:r>
          </a:p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Учитель начальных классов.</a:t>
            </a:r>
          </a:p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МОУ С(К)ОШ №15 г. </a:t>
            </a:r>
            <a:r>
              <a:rPr lang="ru-RU" sz="1800" smtClean="0">
                <a:solidFill>
                  <a:schemeClr val="accent3">
                    <a:lumMod val="50000"/>
                  </a:schemeClr>
                </a:solidFill>
              </a:rPr>
              <a:t>Магнитогорска </a:t>
            </a: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rgbClr val="FF0000"/>
                </a:solidFill>
              </a:rPr>
              <a:t>Пастижёр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err="1" smtClean="0">
                <a:solidFill>
                  <a:schemeClr val="accent3">
                    <a:lumMod val="50000"/>
                  </a:schemeClr>
                </a:solidFill>
              </a:rPr>
              <a:t>Пастижёр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- это специалист по изготовлению париков, усов, бород, бакенбарды. Постижёр непросто делает парик, а создает образ. Часто в театре постижёры – это еще и гримёры, художники, создающие внешний облик героев.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rgbClr val="FF0000"/>
                </a:solidFill>
              </a:rPr>
              <a:t>Пастижёр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Необычные профессии: постижер - YouTube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04864"/>
            <a:ext cx="3838550" cy="3317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Рейтинг самых редких, интересных и необычных профессии!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204864"/>
            <a:ext cx="4041775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rgbClr val="FF0000"/>
                </a:solidFill>
              </a:rPr>
              <a:t>Мерчендайзер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b="1" i="1" dirty="0" err="1" smtClean="0">
                <a:solidFill>
                  <a:schemeClr val="accent3">
                    <a:lumMod val="50000"/>
                  </a:schemeClr>
                </a:solidFill>
              </a:rPr>
              <a:t>Мерчендайзер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( с англ. – купец). Это искусство продвижения и продажи товаров на рынке. Задача </a:t>
            </a:r>
            <a:r>
              <a:rPr lang="ru-RU" dirty="0" err="1" smtClean="0">
                <a:solidFill>
                  <a:schemeClr val="accent3">
                    <a:lumMod val="50000"/>
                  </a:schemeClr>
                </a:solidFill>
              </a:rPr>
              <a:t>мерчендайзера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: оповестить потребителя о новом товаре и приложить  усилия для его продажи.</a:t>
            </a:r>
          </a:p>
          <a:p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" name="Содержимое 13" descr="Мерчендайзер. . Мерчендайзер - кто это? . Особенности работы мерчендайзера."/>
          <p:cNvPicPr>
            <a:picLocks noGr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5025" y="2560312"/>
            <a:ext cx="4041775" cy="318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Профессии, которых уже нет: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                            </a:t>
            </a:r>
            <a:r>
              <a:rPr lang="ru-RU" b="1" i="1" dirty="0" smtClean="0">
                <a:solidFill>
                  <a:srgbClr val="FF0000"/>
                </a:solidFill>
              </a:rPr>
              <a:t>Ямщик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Человек, перевозящий почту и пассажиров на почтовых лошадях . </a:t>
            </a:r>
          </a:p>
          <a:p>
            <a:pPr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9" name="Рисунок 8" descr="Отзывы написанные пользователем(Елена Соловьева) - Дом стихов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429000"/>
            <a:ext cx="3486150" cy="2613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Крысоловы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   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Ловили крыс и тем самым спасали целые города от опасных инфекций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</a:t>
            </a:r>
          </a:p>
        </p:txBody>
      </p:sp>
      <p:pic>
        <p:nvPicPr>
          <p:cNvPr id="4" name="Рисунок 3" descr="marinni: Крысолов- профессия, легенды и картинки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852936"/>
            <a:ext cx="273630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Фонарщик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Фонарщик (от сущ. фонарь, далее от греч. — «светильник, свет, факел») — городской служащий, наблюдающий за исправностью уличных фонарей и их зажигающий.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ФОНАРЩИК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789040"/>
            <a:ext cx="223224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RENDER.RU - Форум - Рисунки на скорость - Рисунки на скорость -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789040"/>
            <a:ext cx="3168352" cy="2579237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Трубочист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работа трубочиста: чистка дымохода, очистка вентиляции, чистка камина – внутри и снаружи,  чистка печи.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 descr="&quot;Забытые профессии. . Часть 2&quot; - Видео.вЭфире.ru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861048"/>
            <a:ext cx="4248472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Молочник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занимался доставкой свежего молока городским жителям.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 descr="11 профессий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852936"/>
            <a:ext cx="3037417" cy="2845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1 профессий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852936"/>
            <a:ext cx="3283033" cy="2785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Вывод: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На свете много профессий разных,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 все они людям нужны,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От самых простых и до самых важных,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Все они в жизни важны.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323528" y="980728"/>
            <a:ext cx="4040188" cy="5145435"/>
          </a:xfrm>
        </p:spPr>
        <p:txBody>
          <a:bodyPr>
            <a:normAutofit fontScale="25000" lnSpcReduction="20000"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                            </a:t>
            </a: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Подумайте, что было бы,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Когда б сказал портной: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– Шить платья мне не хочется,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Устрою выходной!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И все портные в городе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За ним ушли б домой.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Ходили б люди голые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По улице зимой.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Подумайте, что было бы,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Когда сказал бы врач: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– Рвать зубы мне не хочется,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Не буду, хоть ты плачь!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Больным врачебной помощи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Не стало б никакой.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А ты б сидел и мучился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С подвязанной щекой.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Подумайте, что было бы,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Когда б сказал шофер: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– Возить людей не хочется! –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И выключил мотор.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Троллейбусы, автобусы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Засыпало снежком,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Рабочие на фабрики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Ходили бы пешком.</a:t>
            </a:r>
          </a:p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4"/>
          </p:nvPr>
        </p:nvSpPr>
        <p:spPr>
          <a:xfrm>
            <a:off x="4645025" y="980728"/>
            <a:ext cx="4041775" cy="5145435"/>
          </a:xfrm>
        </p:spPr>
        <p:txBody>
          <a:bodyPr>
            <a:normAutofit fontScale="25000" lnSpcReduction="20000"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Сказал учитель в школе бы: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– Мне в нынешнем году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Учить детей не хочется,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Я в школу не приду!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Тетради и учебники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Валялись бы в пыли,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А вы бы неучеными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До старости росли.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Подумайте, какая бы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Случилась вдруг беда!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Но только так не сделает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Никто и никогда,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И люди не откажутся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От нужного труда: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Учитель обязательно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Придет наутро в класс,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А пекари старательно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Хлеб испекут для вас.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Любое дело выполнят,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Что им ни поручи,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Портные и сапожники,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Шоферы и врачи.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Мы все семьею дружною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В одной стране живем,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И каждый честно трудится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На месте на своем.</a:t>
            </a:r>
            <a:endParaRPr lang="ru-RU" sz="48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4800" dirty="0" smtClean="0">
                <a:solidFill>
                  <a:srgbClr val="7030A0"/>
                </a:solidFill>
              </a:rPr>
              <a:t> 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План проекта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Профессии, которых нет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Профессии нашего времени</a:t>
            </a:r>
          </a:p>
          <a:p>
            <a:pPr>
              <a:buNone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Весёлая викторина о профессиях</a:t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Перед кем все люди снимают шапки? </a:t>
            </a:r>
          </a:p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/>
              <a:t>Кто погружается в работу с «головой»?</a:t>
            </a:r>
            <a:endParaRPr lang="ru-RU" b="1" dirty="0"/>
          </a:p>
        </p:txBody>
      </p:sp>
      <p:pic>
        <p:nvPicPr>
          <p:cNvPr id="9" name="Рисунок 8" descr="Ежедневная фотоподборка. 8 марта 2013 года (92 фото) - Развлекательный портал Pervik66.ru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780928"/>
            <a:ext cx="266429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В Харькове будут готовить дипломированных водолазов и верхолазов, Харьков, Университет гражданской защиты Украины, курсы - ВКурс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780928"/>
            <a:ext cx="273630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332656"/>
            <a:ext cx="6635080" cy="1944216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chemeClr val="accent3">
                    <a:lumMod val="50000"/>
                  </a:schemeClr>
                </a:solidFill>
              </a:rPr>
              <a:t>Имя самого известного в нашей стране ветеринара?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55576" y="2420888"/>
            <a:ext cx="3740224" cy="3705275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Овечий телохранитель?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чабан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0032" y="2492896"/>
            <a:ext cx="3826768" cy="3633267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Кто выносит «сор» из избы?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Рисунок 5" descr="Помощник кроссвордиста - быстрый подбор слов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501008"/>
            <a:ext cx="1818217" cy="1818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Диван Монреаль Самара - Кухонная мебель!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429000"/>
            <a:ext cx="1293284" cy="19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4929411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Самый сладкий мастер?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кондитер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073427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Без какого монтёра может наступить конец света?</a:t>
            </a:r>
          </a:p>
          <a:p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       электрик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 descr="Кондитер - Картинка 15417/1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204864"/>
            <a:ext cx="288032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редлагаю Электрик на дом Екатеринбург Екатеринбург Бесплатные объявления без регистраци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420888"/>
            <a:ext cx="2694430" cy="2074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3929066"/>
            <a:ext cx="714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 шаблона – Коровина Ирина Николаевна</a:t>
            </a:r>
          </a:p>
          <a:p>
            <a:r>
              <a:rPr lang="en-US" dirty="0" smtClean="0">
                <a:hlinkClick r:id="rId2"/>
              </a:rPr>
              <a:t>http://corowina.ucoz.com/</a:t>
            </a:r>
            <a:endParaRPr lang="en-US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42910" y="4929198"/>
            <a:ext cx="8001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Использованы ресурсы:</a:t>
            </a:r>
          </a:p>
          <a:p>
            <a:r>
              <a:rPr lang="ru-RU" dirty="0" smtClean="0"/>
              <a:t>Солнышко - </a:t>
            </a:r>
            <a:r>
              <a:rPr lang="ru-RU" sz="1400" dirty="0" smtClean="0">
                <a:hlinkClick r:id="rId3"/>
              </a:rPr>
              <a:t>http://www.dietaonline.ru/community/post.php?topic_id=30706&amp;page=43</a:t>
            </a:r>
            <a:endParaRPr lang="ru-RU" sz="1400" dirty="0" smtClean="0"/>
          </a:p>
          <a:p>
            <a:r>
              <a:rPr lang="ru-RU" dirty="0" smtClean="0"/>
              <a:t>Фон - </a:t>
            </a:r>
            <a:r>
              <a:rPr lang="ru-RU" sz="1400" u="sng" dirty="0" smtClean="0">
                <a:hlinkClick r:id="rId4"/>
              </a:rPr>
              <a:t>http://www.gpark.kz/gdefon/download/241668?PHPSESSID=8e2f6e45406bb9e6af6c1e6d59252946</a:t>
            </a:r>
            <a:endParaRPr lang="ru-RU" sz="1400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Цели: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Познакомится с некоторыми профессиями прошлого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Рассказать о профессиях нашего времени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Профессий много в мире есть,</a:t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Их невозможно перечесть .</a:t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Сегодня многие нужны,</a:t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И актуальны, и важны.</a:t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И ты скорее подрастай,</a:t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Профессией овладевай.</a:t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Старайся первым в деле быть</a:t>
            </a:r>
            <a:b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</a:rPr>
              <a:t>И людям пользу приносить</a:t>
            </a:r>
            <a:r>
              <a:rPr lang="ru-RU" sz="3600" dirty="0" smtClean="0"/>
              <a:t>.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1600" dirty="0"/>
          </a:p>
        </p:txBody>
      </p:sp>
      <p:pic>
        <p:nvPicPr>
          <p:cNvPr id="4" name="Рисунок 3" descr="Файл:Натахина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4005064"/>
            <a:ext cx="3600400" cy="2158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mypresentation.ru/documents/8d876f2b8997b22d96ebac0250a41cd8/img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96752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152127"/>
          </a:xfrm>
        </p:spPr>
        <p:txBody>
          <a:bodyPr>
            <a:normAutofit/>
          </a:bodyPr>
          <a:lstStyle/>
          <a:p>
            <a:r>
              <a:rPr lang="ru-RU" sz="1600" i="1" dirty="0" smtClean="0">
                <a:solidFill>
                  <a:srgbClr val="FF0000"/>
                </a:solidFill>
              </a:rPr>
              <a:t> </a:t>
            </a:r>
            <a:r>
              <a:rPr lang="ru-RU" sz="1600" b="1" i="1" dirty="0" smtClean="0">
                <a:solidFill>
                  <a:srgbClr val="FF0000"/>
                </a:solidFill>
              </a:rPr>
              <a:t>В мире существует около 50 тыс. профессий. Чтобы не запутаться в них, специалисты объединяют их в крупные типы. В России все профессии объединяют в 5 больших типов.</a:t>
            </a:r>
            <a:endParaRPr lang="ru-RU" sz="1600" b="1" i="1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1412776"/>
            <a:ext cx="6400800" cy="4824536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Первый тип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: человек – природа. Люди этих профессий имеют дело с живой и неживой природой (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ветеринар, агроном,  механизатор, тракторист)..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Второй тип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– техника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: летчики, водители, матросы, токари, слесари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, использующие технические устройства.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Третий тип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–  предметом труда в этой профессии является другой человек, а  деятельность – воздействие на других людей: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учитель, врач, журналист, продавец.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Четвертый тип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человек – знаковая система. Специалисты  используют в своем труде различные знаки: устная и письменная речь, цифры. Химические и физические символы,  схемы, карты : 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бухгалтеры, ученые, люди, работающие в лабораториях, научных центрах.</a:t>
            </a:r>
          </a:p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Пятый тип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человек – художественный образ. 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музыканты, художники, актеры .</a:t>
            </a:r>
          </a:p>
          <a:p>
            <a:endParaRPr lang="ru-RU" sz="16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 Профессии нашего времени: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Титестер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– дегустатор чая. По вкусу, запаху, виду этот специалист может определить сорт чая, место, где вырастили, сезон сбора, способ переработки хранения. Титестер обладает  исключительно тонким обонянием. А еще титестеры должны от многого отказаться: не есть жареного, не употреблять специй, не пить, не курить, не пользоваться парфюмерией.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rgbClr val="FF0000"/>
                </a:solidFill>
              </a:rPr>
              <a:t>ТитЕстер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Pure Ceylon Tea - Basilur Tea Sri Lanka - Производство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3816423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Мир профессий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28800"/>
            <a:ext cx="4248472" cy="4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Провайдер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 поставщик интернет-услуги) — организация, предоставляющая услуги доступа к сети интернет 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 descr="blog.lichnorastu.ru - PRO БИЗНЕС В ИНТЕРНЕТЕ - Part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573016"/>
            <a:ext cx="324036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</TotalTime>
  <Words>549</Words>
  <Application>Microsoft Office PowerPoint</Application>
  <PresentationFormat>Экран (4:3)</PresentationFormat>
  <Paragraphs>130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Arial</vt:lpstr>
      <vt:lpstr>Calibri</vt:lpstr>
      <vt:lpstr>Тема Office</vt:lpstr>
      <vt:lpstr>Все профессии нужны, все профессии важны</vt:lpstr>
      <vt:lpstr>План проекта</vt:lpstr>
      <vt:lpstr>Цели:</vt:lpstr>
      <vt:lpstr>Профессий много в мире есть, Их невозможно перечесть . Сегодня многие нужны, И актуальны, и важны. И ты скорее подрастай, Профессией овладевай. Старайся первым в деле быть И людям пользу приносить.   </vt:lpstr>
      <vt:lpstr>Презентация PowerPoint</vt:lpstr>
      <vt:lpstr> В мире существует около 50 тыс. профессий. Чтобы не запутаться в них, специалисты объединяют их в крупные типы. В России все профессии объединяют в 5 больших типов.</vt:lpstr>
      <vt:lpstr> Профессии нашего времени:</vt:lpstr>
      <vt:lpstr>ТитЕстер</vt:lpstr>
      <vt:lpstr>Провайдер</vt:lpstr>
      <vt:lpstr>Пастижёр</vt:lpstr>
      <vt:lpstr>Пастижёр</vt:lpstr>
      <vt:lpstr>Мерчендайзер</vt:lpstr>
      <vt:lpstr>Профессии, которых уже нет:</vt:lpstr>
      <vt:lpstr>Крысоловы</vt:lpstr>
      <vt:lpstr>Фонарщик</vt:lpstr>
      <vt:lpstr>Трубочист</vt:lpstr>
      <vt:lpstr>Молочник</vt:lpstr>
      <vt:lpstr>Вывод:</vt:lpstr>
      <vt:lpstr>Презентация PowerPoint</vt:lpstr>
      <vt:lpstr>Весёлая викторина о профессиях </vt:lpstr>
      <vt:lpstr>Имя самого известного в нашей стране ветеринара? 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FBI</cp:lastModifiedBy>
  <cp:revision>77</cp:revision>
  <dcterms:created xsi:type="dcterms:W3CDTF">2013-01-06T18:32:13Z</dcterms:created>
  <dcterms:modified xsi:type="dcterms:W3CDTF">2020-09-07T06:46:03Z</dcterms:modified>
</cp:coreProperties>
</file>