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8" r:id="rId3"/>
    <p:sldId id="260" r:id="rId4"/>
    <p:sldId id="264" r:id="rId5"/>
    <p:sldId id="265" r:id="rId6"/>
    <p:sldId id="266" r:id="rId7"/>
    <p:sldId id="262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4" d="100"/>
          <a:sy n="44" d="100"/>
        </p:scale>
        <p:origin x="-2136" y="-6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5C5DA-C5EB-4851-8D21-2A74E7B275D8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C7F4B-EFD3-4DAF-B731-C1FD7F0DD7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30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7F326-0682-466C-842B-AF682ADD916B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5A407B-489F-4E75-A8F4-C2F979ED9E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520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35E75-8252-4284-B6A3-B7EA2628CE4C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693D8-87B6-42D4-B79F-54F5D0EE1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517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 descr="7c17b7ddd3e7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42" r="80469" b="35416"/>
          <a:stretch>
            <a:fillRect/>
          </a:stretch>
        </p:blipFill>
        <p:spPr bwMode="auto">
          <a:xfrm>
            <a:off x="0" y="5072063"/>
            <a:ext cx="1785938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DBC8F5-C814-4C81-81B0-0434C1548293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D93BF-D0C3-4050-AC98-0445800A4C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764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1AA2A-EC97-4856-B76A-B3206D26C94A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CF691D-BD59-4ED0-905B-BBACB2CD99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919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20078C-A8FD-42BB-9C2A-11CCBEAA98D2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DC2E5C-B559-45F0-91DF-6389F11C8E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011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68BD87-60FF-43D4-B33F-B9EFEF80D83F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D6D38-9402-4545-987B-6BCCE41C4A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973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33992-DF10-44DC-B9A8-8D080A7A050C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AB161F-03A5-4BDA-A779-5F28DBB4F2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745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37136-B54D-4ACF-96E4-1B8D6D6579E1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1F51A8-52CB-49B2-BAE8-8833645A36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07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150F0-BF53-4073-AE15-EDF8D041DDC9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08F61D-8EE7-4E13-8BAE-014587EB07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634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A559A6-6E73-4960-A830-CAA3E255BA13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8B8C2-F2DB-4E1D-94C3-EE37C0774E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006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Рисунок 6" descr="0_245b1_66ac294b_L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D718A31-9170-4DDC-9B35-4D01C34DED48}" type="datetimeFigureOut">
              <a:rPr lang="ru-RU"/>
              <a:pPr>
                <a:defRPr/>
              </a:pPr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5CAB559-1E33-4DA7-9B07-126FF37133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2" name="Рисунок 7" descr="7c17b7ddd3e7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542" r="80469" b="35416"/>
          <a:stretch>
            <a:fillRect/>
          </a:stretch>
        </p:blipFill>
        <p:spPr bwMode="auto">
          <a:xfrm>
            <a:off x="571500" y="4643438"/>
            <a:ext cx="1785938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50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defRPr/>
            </a:pPr>
            <a:r>
              <a:rPr lang="ru-RU" sz="1600" b="1" i="1" dirty="0"/>
              <a:t>Стеклянный мольберт</a:t>
            </a:r>
            <a:br>
              <a:rPr lang="ru-RU" sz="1600" b="1" i="1" dirty="0"/>
            </a:br>
            <a:r>
              <a:rPr lang="ru-RU" sz="1600" b="1" i="1" dirty="0"/>
              <a:t>«Рисунки на стекле»</a:t>
            </a:r>
            <a:br>
              <a:rPr lang="ru-RU" sz="1600" b="1" i="1" dirty="0"/>
            </a:br>
            <a:r>
              <a:rPr lang="ru-RU" sz="2800" b="1" dirty="0"/>
              <a:t/>
            </a:r>
            <a:br>
              <a:rPr lang="ru-RU" sz="2800" b="1" dirty="0"/>
            </a:br>
            <a:r>
              <a:rPr lang="ru-RU" altLang="ru-RU" sz="1600" b="1" dirty="0" smtClean="0">
                <a:latin typeface="Times New Roman" pitchFamily="18" charset="0"/>
                <a:cs typeface="Times New Roman" pitchFamily="18" charset="0"/>
              </a:rPr>
              <a:t>Рекомендации при использовании «Стеклянного мольберта»:</a:t>
            </a:r>
            <a:endParaRPr lang="ru-RU" alt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088" y="1600200"/>
            <a:ext cx="7345362" cy="4525963"/>
          </a:xfrm>
        </p:spPr>
        <p:txBody>
          <a:bodyPr/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800" dirty="0"/>
              <a:t>- </a:t>
            </a:r>
            <a:r>
              <a:rPr lang="ru-RU" sz="1600" dirty="0"/>
              <a:t>Игры с прозрачным мольбертом целесообразнее начинать со сказки, стихотворения, </a:t>
            </a:r>
            <a:r>
              <a:rPr lang="ru-RU" sz="1600" dirty="0" err="1"/>
              <a:t>потешки</a:t>
            </a:r>
            <a:r>
              <a:rPr lang="ru-RU" sz="1600" dirty="0"/>
              <a:t>. Педагог обыгрывает  сюжет будущего рисунка, используя игрушки.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600" dirty="0"/>
              <a:t>- Игра проводится согласно возрастному ограничению во времени.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600" dirty="0"/>
              <a:t>- Обязательна  </a:t>
            </a:r>
            <a:r>
              <a:rPr lang="ru-RU" sz="1600" dirty="0" err="1"/>
              <a:t>двигательно</a:t>
            </a:r>
            <a:r>
              <a:rPr lang="ru-RU" sz="1600" dirty="0"/>
              <a:t> - глазная гимнастика для снятия  напряжения.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600" dirty="0"/>
              <a:t> - Совместное рисование - это всегда общение взрослого и ребёнка. В процессе  рисования у детей  происходит  развитие речи, формируются коммуникативные навыки.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600" dirty="0"/>
              <a:t>- Рисование пальцами полезно для детей любого возраста. Развивается мелкая моторика, гибкость пальцев и мышцы рук. В процессе ребенок раскрепощается, устраняет страхи, комплексы, развивает уверенность в себе и общительность. Рисование пальцами обостряет ощущения.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1600" dirty="0"/>
              <a:t>- Рисовать рекомендуется как правой, так и левой рукой – для развития и стимуляции полушарий головного мозга.</a:t>
            </a:r>
          </a:p>
          <a:p>
            <a:pPr marL="0" indent="0" eaLnBrk="1" hangingPunct="1">
              <a:buFont typeface="Arial" charset="0"/>
              <a:buNone/>
              <a:defRPr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836712"/>
            <a:ext cx="7704856" cy="936104"/>
          </a:xfrm>
        </p:spPr>
        <p:txBody>
          <a:bodyPr/>
          <a:lstStyle/>
          <a:p>
            <a:pPr algn="just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развитие высших психических функций и творческого мышления</a:t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484784"/>
            <a:ext cx="7776864" cy="4641379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общую и мелкую моторику;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цветовое восприятие и сенсорное    развитие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Корректировать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зрение и зрительное восприятие; 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 и мышление в процессе восприятия и отображения;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Преодолевать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 развития личностных качеств, таких, как неуверенность, неумение преодолевать трудности, ранимость, робость, и др</a:t>
            </a:r>
            <a:r>
              <a:rPr lang="ru-RU" sz="1600" dirty="0" smtClean="0"/>
              <a:t>.</a:t>
            </a:r>
          </a:p>
          <a:p>
            <a:pPr eaLnBrk="1" hangingPunct="1">
              <a:buFont typeface="Wingdings" panose="05000000000000000000" pitchFamily="2" charset="2"/>
              <a:buChar char="q"/>
            </a:pP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Способы рисования на    стеклянном   мольберте: </a:t>
            </a:r>
            <a:br>
              <a:rPr lang="ru-RU" alt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                    - традиционный (кистью);</a:t>
            </a:r>
            <a:br>
              <a:rPr lang="ru-RU" alt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b="1" dirty="0">
                <a:latin typeface="Times New Roman" pitchFamily="18" charset="0"/>
                <a:cs typeface="Times New Roman" pitchFamily="18" charset="0"/>
              </a:rPr>
              <a:t>           - нетрадиционные .</a:t>
            </a:r>
            <a:br>
              <a:rPr lang="ru-RU" altLang="ru-RU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600" dirty="0"/>
              <a:t/>
            </a:r>
            <a:br>
              <a:rPr lang="ru-RU" altLang="ru-RU" sz="1600" dirty="0"/>
            </a:br>
            <a:endParaRPr lang="ru-RU" altLang="ru-RU" sz="1600" dirty="0"/>
          </a:p>
          <a:p>
            <a:pPr eaLnBrk="1" hangingPunct="1">
              <a:buFont typeface="Wingdings" panose="05000000000000000000" pitchFamily="2" charset="2"/>
              <a:buChar char="q"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378397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649288"/>
          </a:xfrm>
        </p:spPr>
        <p:txBody>
          <a:bodyPr/>
          <a:lstStyle/>
          <a:p>
            <a:pPr eaLnBrk="1" hangingPunct="1"/>
            <a:r>
              <a:rPr lang="ru-RU" altLang="ru-RU" sz="3200" b="1" dirty="0" smtClean="0"/>
              <a:t>Традиционный:</a:t>
            </a:r>
          </a:p>
        </p:txBody>
      </p:sp>
      <p:pic>
        <p:nvPicPr>
          <p:cNvPr id="2" name="Picture 2" descr="C:\Users\1\Desktop\конкурс 1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58" y="1268760"/>
            <a:ext cx="3682012" cy="3528392"/>
          </a:xfrm>
          <a:prstGeom prst="flowChartAlternateProcess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1\Desktop\конкурс 17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186" y="1268760"/>
            <a:ext cx="3329610" cy="3528392"/>
          </a:xfrm>
          <a:prstGeom prst="flowChartAlternateProcess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71564" y="5303087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smtClean="0"/>
              <a:t>Рисование с  натуры</a:t>
            </a:r>
            <a:endParaRPr lang="ru-RU" b="1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Нетрадиционные:</a:t>
            </a:r>
            <a:endParaRPr lang="ru-RU" sz="3200" b="1" dirty="0"/>
          </a:p>
        </p:txBody>
      </p:sp>
      <p:pic>
        <p:nvPicPr>
          <p:cNvPr id="2050" name="Picture 2" descr="C:\Users\1\Desktop\конкурс 1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40768"/>
            <a:ext cx="3096344" cy="2808312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1\Desktop\конкурс 1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1340768"/>
            <a:ext cx="3159080" cy="302433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59632" y="4804728"/>
            <a:ext cx="3358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/>
              <a:t>Рисование пальцем или </a:t>
            </a:r>
          </a:p>
          <a:p>
            <a:pPr algn="ctr"/>
            <a:r>
              <a:rPr lang="ru-RU" b="1" i="1" u="sng" dirty="0" smtClean="0"/>
              <a:t>ладошкой</a:t>
            </a:r>
            <a:endParaRPr lang="ru-RU" b="1" i="1" u="sng" dirty="0"/>
          </a:p>
        </p:txBody>
      </p:sp>
    </p:spTree>
    <p:extLst>
      <p:ext uri="{BB962C8B-B14F-4D97-AF65-F5344CB8AC3E}">
        <p14:creationId xmlns:p14="http://schemas.microsoft.com/office/powerpoint/2010/main" val="129964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1\Desktop\конкурс 1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836712"/>
            <a:ext cx="3600400" cy="374441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\Desktop\конкурс 1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556792"/>
            <a:ext cx="3744416" cy="475982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19672" y="4941168"/>
            <a:ext cx="28915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u="sng" dirty="0" err="1" smtClean="0"/>
              <a:t>Дорисовывание</a:t>
            </a:r>
            <a:r>
              <a:rPr lang="ru-RU" b="1" i="1" u="sng" dirty="0" smtClean="0"/>
              <a:t> </a:t>
            </a:r>
          </a:p>
          <a:p>
            <a:pPr algn="ctr"/>
            <a:r>
              <a:rPr lang="ru-RU" b="1" i="1" u="sng" dirty="0" smtClean="0"/>
              <a:t>по замыслу</a:t>
            </a:r>
            <a:endParaRPr lang="ru-RU" b="1" i="1" u="sng" dirty="0"/>
          </a:p>
        </p:txBody>
      </p:sp>
    </p:spTree>
    <p:extLst>
      <p:ext uri="{BB962C8B-B14F-4D97-AF65-F5344CB8AC3E}">
        <p14:creationId xmlns:p14="http://schemas.microsoft.com/office/powerpoint/2010/main" val="187427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\Desktop\конкурс 16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3286878" cy="3528392"/>
          </a:xfrm>
          <a:prstGeom prst="round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1619672" y="4797152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/>
              <a:t>Рисование с помощью ватной </a:t>
            </a:r>
            <a:r>
              <a:rPr lang="ru-RU" b="1" i="1" u="sng" dirty="0" smtClean="0"/>
              <a:t>палочки и рисование штампами</a:t>
            </a:r>
            <a:endParaRPr lang="ru-RU" b="1" i="1" u="sng" dirty="0"/>
          </a:p>
        </p:txBody>
      </p:sp>
      <p:pic>
        <p:nvPicPr>
          <p:cNvPr id="6" name="Picture 2" descr="C:\Users\1\Desktop\конкурс 17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60748"/>
            <a:ext cx="3096344" cy="374441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286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z="3200" b="1" dirty="0" smtClean="0"/>
          </a:p>
        </p:txBody>
      </p:sp>
      <p:pic>
        <p:nvPicPr>
          <p:cNvPr id="1026" name="Picture 2" descr="C:\Users\1\Pictures\2017-12-25 ноябрь 2017\ноябрь 2017 0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3024336" cy="3024336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\Pictures\2017-12-25 ноябрь 2017\ноябрь 2017 05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3" y="764704"/>
            <a:ext cx="3021625" cy="3035288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Pictures\2017-12-25 ноябрь 2017\ноябрь 2017 05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97" t="15592" b="4921"/>
          <a:stretch/>
        </p:blipFill>
        <p:spPr bwMode="auto">
          <a:xfrm>
            <a:off x="4376894" y="4005065"/>
            <a:ext cx="2333301" cy="2274574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31640" y="4005065"/>
            <a:ext cx="3674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u="sng" dirty="0" smtClean="0"/>
              <a:t>Коллективная работа</a:t>
            </a:r>
          </a:p>
          <a:p>
            <a:r>
              <a:rPr lang="ru-RU" b="1" i="1" u="sng" dirty="0" smtClean="0"/>
              <a:t>«Елочка красавица»</a:t>
            </a:r>
            <a:endParaRPr lang="ru-RU" b="1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158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Стеклянный мольберт «Рисунки на стекле»  Рекомендации при использовании «Стеклянного мольберта»:</vt:lpstr>
      <vt:lpstr>Цель: развитие высших психических функций и творческого мышления </vt:lpstr>
      <vt:lpstr>Традиционный:</vt:lpstr>
      <vt:lpstr>Нетрадиционные: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Helen</dc:creator>
  <cp:lastModifiedBy>home</cp:lastModifiedBy>
  <cp:revision>26</cp:revision>
  <dcterms:created xsi:type="dcterms:W3CDTF">2011-10-11T01:33:11Z</dcterms:created>
  <dcterms:modified xsi:type="dcterms:W3CDTF">2020-09-06T14:36:50Z</dcterms:modified>
</cp:coreProperties>
</file>