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61" r:id="rId8"/>
    <p:sldId id="276" r:id="rId9"/>
    <p:sldId id="262" r:id="rId10"/>
    <p:sldId id="263" r:id="rId11"/>
    <p:sldId id="264" r:id="rId12"/>
    <p:sldId id="265" r:id="rId13"/>
    <p:sldId id="267" r:id="rId14"/>
    <p:sldId id="27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 autoAdjust="0"/>
    <p:restoredTop sz="94737" autoAdjust="0"/>
  </p:normalViewPr>
  <p:slideViewPr>
    <p:cSldViewPr>
      <p:cViewPr varScale="1">
        <p:scale>
          <a:sx n="56" d="100"/>
          <a:sy n="56" d="100"/>
        </p:scale>
        <p:origin x="-10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7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404664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Муниципальное бюджетное дошкольное образовательное учреждение детский сад  №20 «</a:t>
            </a:r>
            <a:r>
              <a:rPr lang="ru-RU" sz="2000" smtClean="0"/>
              <a:t>Снежок»</a:t>
            </a:r>
            <a:r>
              <a:rPr lang="ru-RU" sz="2000"/>
              <a:t> </a:t>
            </a:r>
            <a:r>
              <a:rPr lang="ru-RU" sz="2000" smtClean="0"/>
              <a:t>г.о</a:t>
            </a:r>
            <a:r>
              <a:rPr lang="ru-RU" sz="2000" dirty="0" smtClean="0"/>
              <a:t>. Тольятти</a:t>
            </a: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971600" y="2564904"/>
            <a:ext cx="7560840" cy="347472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2400" b="1" dirty="0" smtClean="0"/>
              <a:t>Ритмопластика </a:t>
            </a:r>
            <a:r>
              <a:rPr lang="en-US" sz="2400" b="1" dirty="0" smtClean="0"/>
              <a:t>– </a:t>
            </a:r>
            <a:r>
              <a:rPr lang="ru-RU" sz="2400" b="1" dirty="0" smtClean="0"/>
              <a:t>основа всестороннего гармонического развития тела детей старшего дошкольного возраста.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marL="45720" indent="0" algn="ctr">
              <a:buNone/>
            </a:pPr>
            <a:r>
              <a:rPr lang="ru-RU" sz="1800" dirty="0" smtClean="0"/>
              <a:t>Подготовила : </a:t>
            </a:r>
          </a:p>
          <a:p>
            <a:pPr marL="45720" indent="0" algn="ctr">
              <a:buNone/>
            </a:pPr>
            <a:r>
              <a:rPr lang="ru-RU" sz="1800" dirty="0" smtClean="0"/>
              <a:t>музыкальный руководитель</a:t>
            </a:r>
          </a:p>
          <a:p>
            <a:pPr marL="45720" indent="0" algn="ctr">
              <a:buNone/>
            </a:pPr>
            <a:r>
              <a:rPr lang="ru-RU" sz="1800" dirty="0" smtClean="0"/>
              <a:t>Степанова Ирина Борисовна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7376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15752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Игры и упражнения, используемые для развития и коррекции психических функций, направленные на:</a:t>
            </a:r>
            <a:endParaRPr lang="ru-RU" dirty="0"/>
          </a:p>
          <a:p>
            <a:pPr algn="just"/>
            <a:r>
              <a:rPr lang="ru-RU" dirty="0"/>
              <a:t>-развитие быстроты, точности реакции на звуковые или вербальные сигналы;</a:t>
            </a:r>
          </a:p>
          <a:p>
            <a:pPr algn="just"/>
            <a:r>
              <a:rPr lang="ru-RU" dirty="0"/>
              <a:t>-развитие различных качеств внимания;</a:t>
            </a:r>
          </a:p>
          <a:p>
            <a:pPr algn="just"/>
            <a:r>
              <a:rPr lang="ru-RU"/>
              <a:t>-развитие всех видов памяти</a:t>
            </a:r>
            <a:endParaRPr lang="ru-RU" dirty="0"/>
          </a:p>
        </p:txBody>
      </p:sp>
      <p:pic>
        <p:nvPicPr>
          <p:cNvPr id="3081" name="Picture 9" descr="G:\фото\P10507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564904"/>
            <a:ext cx="3846894" cy="288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G:\фото\P10600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564904"/>
            <a:ext cx="3846894" cy="288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84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Игры и упражнения, используемые для развития способности ориентироваться в пространстве, направленные на</a:t>
            </a:r>
            <a:r>
              <a:rPr lang="ru-RU" dirty="0"/>
              <a:t> :</a:t>
            </a:r>
          </a:p>
          <a:p>
            <a:pPr algn="just"/>
            <a:r>
              <a:rPr lang="ru-RU" dirty="0"/>
              <a:t>-ориентировки в собственном теле, пространственной организации движений;</a:t>
            </a:r>
          </a:p>
          <a:p>
            <a:pPr algn="just"/>
            <a:r>
              <a:rPr lang="ru-RU" dirty="0"/>
              <a:t>-зрительную ориентировку в пространстве;</a:t>
            </a:r>
          </a:p>
          <a:p>
            <a:pPr algn="just"/>
            <a:r>
              <a:rPr lang="ru-RU" dirty="0"/>
              <a:t>-способность к словесному выражению пространственных отношений (вправо, влево…)</a:t>
            </a:r>
          </a:p>
        </p:txBody>
      </p:sp>
      <p:pic>
        <p:nvPicPr>
          <p:cNvPr id="4098" name="Picture 2" descr="G:\фото\20.02.2014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43" y="3441161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фото\20.02.2014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029" y="3426026"/>
            <a:ext cx="4006831" cy="2835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4998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51344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Игры и упражнения, используемые для развития эмоционально-волевой сферы и личностных качеств, направленные на:</a:t>
            </a:r>
            <a:endParaRPr lang="ru-RU" dirty="0"/>
          </a:p>
          <a:p>
            <a:pPr algn="just"/>
            <a:r>
              <a:rPr lang="ru-RU" b="1" dirty="0"/>
              <a:t> </a:t>
            </a:r>
            <a:endParaRPr lang="ru-RU" dirty="0"/>
          </a:p>
          <a:p>
            <a:pPr algn="just"/>
            <a:r>
              <a:rPr lang="ru-RU" b="1" dirty="0"/>
              <a:t>-</a:t>
            </a:r>
            <a:r>
              <a:rPr lang="ru-RU" dirty="0"/>
              <a:t>формирование способности пониманию различных эмоциональных состояний на основе восприятия невербальных стимулов(мимика, пластика);</a:t>
            </a:r>
          </a:p>
          <a:p>
            <a:pPr algn="just"/>
            <a:r>
              <a:rPr lang="ru-RU" dirty="0"/>
              <a:t>-развитие способности к созданию выразительного образа с помощью невербальных средств;</a:t>
            </a:r>
          </a:p>
          <a:p>
            <a:pPr algn="just"/>
            <a:r>
              <a:rPr lang="ru-RU" dirty="0"/>
              <a:t>-развитие умения выполнять совместные действия, а также на развитие коммуникативных навыков.</a:t>
            </a:r>
          </a:p>
          <a:p>
            <a:r>
              <a:rPr lang="ru-RU" dirty="0"/>
              <a:t> </a:t>
            </a:r>
          </a:p>
        </p:txBody>
      </p:sp>
      <p:pic>
        <p:nvPicPr>
          <p:cNvPr id="5122" name="Picture 2" descr="G:\фото\P1060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286" y="4005064"/>
            <a:ext cx="3485443" cy="261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95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фото\1211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58618"/>
            <a:ext cx="2665188" cy="199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фото\P10409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259286"/>
            <a:ext cx="2664296" cy="199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фото\P10500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296" y="4437112"/>
            <a:ext cx="2636588" cy="197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G:\фото\P10500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682" y="4437112"/>
            <a:ext cx="2636588" cy="197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Текст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40562" cy="1728192"/>
          </a:xfrm>
        </p:spPr>
        <p:txBody>
          <a:bodyPr/>
          <a:lstStyle/>
          <a:p>
            <a:pPr algn="ctr"/>
            <a:r>
              <a:rPr lang="ru-RU" sz="1800" dirty="0">
                <a:effectLst/>
              </a:rPr>
              <a:t>Воспитанники, занимающиеся в «</a:t>
            </a:r>
            <a:r>
              <a:rPr lang="ru-RU" sz="1800" dirty="0" err="1">
                <a:effectLst/>
              </a:rPr>
              <a:t>Жемчуженке</a:t>
            </a:r>
            <a:r>
              <a:rPr lang="ru-RU" sz="1800" dirty="0">
                <a:effectLst/>
              </a:rPr>
              <a:t>» получают дополнительный стимул к саморазвитию, тем самым у детей вырабатывается уверенность в себе, лидерские и организаторские качества, тренируется сила воли, умение держаться на публике.</a:t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3051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668221" cy="3903298"/>
          </a:xfrm>
        </p:spPr>
        <p:txBody>
          <a:bodyPr/>
          <a:lstStyle/>
          <a:p>
            <a:pPr algn="ctr"/>
            <a:r>
              <a:rPr lang="ru-RU" sz="1800" dirty="0">
                <a:effectLst/>
              </a:rPr>
              <a:t>Объем учебного материала соответствует возрастным, физиологическим нормативам, что позволяет избежать переутомления и </a:t>
            </a:r>
            <a:r>
              <a:rPr lang="ru-RU" sz="1800" dirty="0" err="1">
                <a:effectLst/>
              </a:rPr>
              <a:t>дезадаптации</a:t>
            </a:r>
            <a:r>
              <a:rPr lang="ru-RU" sz="1800" dirty="0">
                <a:effectLst/>
              </a:rPr>
              <a:t> дошкольников. Занятия проводятся в группах наполняемостью 10 человек, в специально отведенном для этого помещении (музыкальный зал) один раз в неделю по 30 минут - 32 часа в год, во второй половине дня. Начало занятий с октября месяца.</a:t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985255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1340768"/>
            <a:ext cx="5966666" cy="252028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757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933056"/>
            <a:ext cx="7478217" cy="1728192"/>
          </a:xfrm>
        </p:spPr>
        <p:txBody>
          <a:bodyPr/>
          <a:lstStyle/>
          <a:p>
            <a:r>
              <a:rPr lang="ru-RU" sz="1800" dirty="0">
                <a:effectLst/>
              </a:rPr>
              <a:t>Данная услуга реализуется через дополнительную общеобразовательную программу - дополнительную  общеразвивающую программу для детей дошкольного  возраста (6-7лет) художественно-эстетической  направленности «Жемчужинка». </a:t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0092"/>
            <a:ext cx="3980214" cy="2983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35833"/>
            <a:ext cx="3985895" cy="2988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20" y="792492"/>
            <a:ext cx="3980214" cy="2983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20" y="944892"/>
            <a:ext cx="3980214" cy="2983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693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933056"/>
            <a:ext cx="7622233" cy="1872208"/>
          </a:xfrm>
        </p:spPr>
        <p:txBody>
          <a:bodyPr/>
          <a:lstStyle/>
          <a:p>
            <a:pPr algn="ctr"/>
            <a:r>
              <a:rPr lang="ru-RU" sz="1800" dirty="0">
                <a:effectLst/>
              </a:rPr>
              <a:t>Занятия в группе «Жемчужинка» способствуют укреплению у детей мышечного корсета, формированию правильного дыхания, развитию моторных функций, выработки правильной осанки, походки, грации движ</a:t>
            </a:r>
            <a:r>
              <a:rPr lang="ru-RU" sz="1600" dirty="0">
                <a:effectLst/>
              </a:rPr>
              <a:t>ений, </a:t>
            </a: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30611"/>
            <a:ext cx="4539770" cy="3158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115" y="543413"/>
            <a:ext cx="4178609" cy="3132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32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4372168"/>
            <a:ext cx="6974160" cy="1793136"/>
          </a:xfrm>
        </p:spPr>
        <p:txBody>
          <a:bodyPr/>
          <a:lstStyle/>
          <a:p>
            <a:pPr algn="ctr"/>
            <a:r>
              <a:rPr lang="ru-RU" sz="1800" dirty="0">
                <a:effectLst/>
              </a:rPr>
              <a:t>активизируется восприятие музыки и умение выразительно двигаться в соответствии с заданным или придуманным образом, развивается музыкальный слух, общая моторика, координация движений, память, чувство ритма. </a:t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79"/>
            <a:ext cx="3980461" cy="2983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6672"/>
            <a:ext cx="4076515" cy="3055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3947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437112"/>
            <a:ext cx="6656527" cy="1800200"/>
          </a:xfrm>
        </p:spPr>
        <p:txBody>
          <a:bodyPr/>
          <a:lstStyle/>
          <a:p>
            <a:pPr algn="ctr"/>
            <a:r>
              <a:rPr lang="ru-RU" sz="1800" dirty="0" smtClean="0"/>
              <a:t>Главной задачей является оздоровительная задача: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 Укрепление костно-мышечного аппарата, развитие дыхания, моторных функций, правильной осанки, походки, грации движений.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" name="Рисунок 2" descr="200803161052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6632"/>
            <a:ext cx="5934019" cy="4177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4605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372168"/>
            <a:ext cx="7694240" cy="2297192"/>
          </a:xfrm>
        </p:spPr>
        <p:txBody>
          <a:bodyPr/>
          <a:lstStyle/>
          <a:p>
            <a:pPr algn="ctr"/>
            <a:r>
              <a:rPr lang="ru-RU" sz="1800" dirty="0"/>
              <a:t>Ритмопластика является одной из своеобразных форм активной </a:t>
            </a:r>
            <a:r>
              <a:rPr lang="ru-RU" sz="1800" dirty="0" smtClean="0"/>
              <a:t>терапии, </a:t>
            </a:r>
            <a:r>
              <a:rPr lang="ru-RU" sz="1800" dirty="0"/>
              <a:t>средствами специально подобранных </a:t>
            </a:r>
            <a:r>
              <a:rPr lang="ru-RU" sz="1800" dirty="0" smtClean="0"/>
              <a:t>методов, </a:t>
            </a:r>
            <a:r>
              <a:rPr lang="ru-RU" sz="1800" dirty="0"/>
              <a:t>направленных на преодоление недостатков психомоторной, </a:t>
            </a:r>
            <a:r>
              <a:rPr lang="ru-RU" sz="1800" dirty="0" smtClean="0"/>
              <a:t>двигательной</a:t>
            </a:r>
            <a:r>
              <a:rPr lang="ru-RU" sz="1800" dirty="0"/>
              <a:t> </a:t>
            </a:r>
            <a:r>
              <a:rPr lang="ru-RU" sz="1800" dirty="0" smtClean="0"/>
              <a:t>деятельности.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laris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11" b="3874"/>
          <a:stretch>
            <a:fillRect/>
          </a:stretch>
        </p:blipFill>
        <p:spPr bwMode="auto">
          <a:xfrm>
            <a:off x="971600" y="116632"/>
            <a:ext cx="3154909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Содержимое 4" descr="1327076.jpg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9" t="16731" r="16853" b="12241"/>
          <a:stretch>
            <a:fillRect/>
          </a:stretch>
        </p:blipFill>
        <p:spPr bwMode="auto">
          <a:xfrm>
            <a:off x="5220072" y="113319"/>
            <a:ext cx="2786518" cy="4179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1842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9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b="1" dirty="0"/>
              <a:t>В комплексах по ритмопластике используются следующие средства двигательного воздействия</a:t>
            </a:r>
            <a:r>
              <a:rPr lang="ru-RU" b="1" dirty="0" smtClean="0"/>
              <a:t>: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1.Музыкально – ритмические движения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2.Упражнения с предметами (ленты, мячи, султанчики и др</a:t>
            </a:r>
            <a:r>
              <a:rPr lang="ru-RU" dirty="0" smtClean="0"/>
              <a:t>.)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3.Элементы хореографии (основные позиции рук и ног</a:t>
            </a:r>
            <a:r>
              <a:rPr lang="ru-RU" dirty="0" smtClean="0"/>
              <a:t>).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4.Элементы спортивного танца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5. Упражнения корригирующей гимнастики.</a:t>
            </a:r>
          </a:p>
        </p:txBody>
      </p:sp>
      <p:pic>
        <p:nvPicPr>
          <p:cNvPr id="1026" name="Picture 2" descr="G:\фото\20.02.20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55017"/>
            <a:ext cx="3346450" cy="250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4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4372168"/>
            <a:ext cx="7262192" cy="2225184"/>
          </a:xfrm>
        </p:spPr>
        <p:txBody>
          <a:bodyPr/>
          <a:lstStyle/>
          <a:p>
            <a:pPr algn="ctr"/>
            <a:r>
              <a:rPr lang="ru-RU" sz="1800" dirty="0">
                <a:effectLst/>
              </a:rPr>
              <a:t>В результате пройденного курса занятий воспитанники становятся ведущими участниками концертов для сверстников и родителей детского сада. Выступают с танцевальными композициями на большой сцене. Принимают активное участие в конкурсах и фестивалях городского и регионального уровня. </a:t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548680"/>
            <a:ext cx="4262338" cy="3015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48680"/>
            <a:ext cx="4018524" cy="3013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4832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-</a:t>
            </a:r>
            <a:r>
              <a:rPr lang="ru-RU" b="1" dirty="0"/>
              <a:t>Игры и упражнения, используемые для развития и </a:t>
            </a:r>
            <a:r>
              <a:rPr lang="ru-RU" b="1" dirty="0" smtClean="0"/>
              <a:t>           коррекции осанки, </a:t>
            </a:r>
            <a:r>
              <a:rPr lang="ru-RU" b="1" dirty="0"/>
              <a:t>направленные на</a:t>
            </a:r>
            <a:r>
              <a:rPr lang="ru-RU" dirty="0"/>
              <a:t>:</a:t>
            </a:r>
          </a:p>
          <a:p>
            <a:pPr algn="just"/>
            <a:r>
              <a:rPr lang="ru-RU" dirty="0"/>
              <a:t>- нормализацию мышечного тонуса, позиционная постановка рук и ног;</a:t>
            </a:r>
          </a:p>
          <a:p>
            <a:pPr algn="just"/>
            <a:r>
              <a:rPr lang="ru-RU" dirty="0"/>
              <a:t>-выработку правильной осанки, чувства равновесия;</a:t>
            </a:r>
          </a:p>
          <a:p>
            <a:pPr algn="just"/>
            <a:r>
              <a:rPr lang="ru-RU" dirty="0"/>
              <a:t>-развитие точности, координации, плавности;</a:t>
            </a:r>
          </a:p>
          <a:p>
            <a:pPr algn="just"/>
            <a:r>
              <a:rPr lang="ru-RU" dirty="0"/>
              <a:t>-преодоление двигательного автоматизма движений</a:t>
            </a:r>
          </a:p>
        </p:txBody>
      </p:sp>
      <p:pic>
        <p:nvPicPr>
          <p:cNvPr id="2050" name="Picture 2" descr="G:\фото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544" y="3933056"/>
            <a:ext cx="365010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фото\4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544" y="512624"/>
            <a:ext cx="3696480" cy="277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39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473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Муниципальное бюджетное дошкольное образовательное учреждение детский сад  №20 «Снежок» г.о. Тольятти</vt:lpstr>
      <vt:lpstr>Данная услуга реализуется через дополнительную общеобразовательную программу - дополнительную  общеразвивающую программу для детей дошкольного  возраста (6-7лет) художественно-эстетической  направленности «Жемчужинка».  </vt:lpstr>
      <vt:lpstr>Занятия в группе «Жемчужинка» способствуют укреплению у детей мышечного корсета, формированию правильного дыхания, развитию моторных функций, выработки правильной осанки, походки, грации движений, </vt:lpstr>
      <vt:lpstr>активизируется восприятие музыки и умение выразительно двигаться в соответствии с заданным или придуманным образом, развивается музыкальный слух, общая моторика, координация движений, память, чувство ритма.  </vt:lpstr>
      <vt:lpstr>Главной задачей является оздоровительная задача:  Укрепление костно-мышечного аппарата, развитие дыхания, моторных функций, правильной осанки, походки, грации движений. </vt:lpstr>
      <vt:lpstr>Ритмопластика является одной из своеобразных форм активной терапии, средствами специально подобранных методов, направленных на преодоление недостатков психомоторной, двигательной деятельности.  </vt:lpstr>
      <vt:lpstr>Презентация PowerPoint</vt:lpstr>
      <vt:lpstr>В результате пройденного курса занятий воспитанники становятся ведущими участниками концертов для сверстников и родителей детского сада. Выступают с танцевальными композициями на большой сцене. Принимают активное участие в конкурсах и фестивалях городского и регионального уровня.  </vt:lpstr>
      <vt:lpstr>Презентация PowerPoint</vt:lpstr>
      <vt:lpstr>Презентация PowerPoint</vt:lpstr>
      <vt:lpstr>Презентация PowerPoint</vt:lpstr>
      <vt:lpstr>Презентация PowerPoint</vt:lpstr>
      <vt:lpstr>Воспитанники, занимающиеся в «Жемчуженке» получают дополнительный стимул к саморазвитию, тем самым у детей вырабатывается уверенность в себе, лидерские и организаторские качества, тренируется сила воли, умение держаться на публике. </vt:lpstr>
      <vt:lpstr>Объем учебного материала соответствует возрастным, физиологическим нормативам, что позволяет избежать переутомления и дезадаптации дошкольников. Занятия проводятся в группах наполняемостью 10 человек, в специально отведенном для этого помещении (музыкальный зал) один раз в неделю по 30 минут - 32 часа в год, во второй половине дня. Начало занятий с октября месяца.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36</cp:revision>
  <dcterms:modified xsi:type="dcterms:W3CDTF">2016-12-01T15:39:02Z</dcterms:modified>
</cp:coreProperties>
</file>