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24"/>
  </p:notesMasterIdLst>
  <p:sldIdLst>
    <p:sldId id="258" r:id="rId2"/>
    <p:sldId id="294" r:id="rId3"/>
    <p:sldId id="281" r:id="rId4"/>
    <p:sldId id="282" r:id="rId5"/>
    <p:sldId id="278" r:id="rId6"/>
    <p:sldId id="267" r:id="rId7"/>
    <p:sldId id="280" r:id="rId8"/>
    <p:sldId id="288" r:id="rId9"/>
    <p:sldId id="283" r:id="rId10"/>
    <p:sldId id="289" r:id="rId11"/>
    <p:sldId id="276" r:id="rId12"/>
    <p:sldId id="270" r:id="rId13"/>
    <p:sldId id="287" r:id="rId14"/>
    <p:sldId id="271" r:id="rId15"/>
    <p:sldId id="272" r:id="rId16"/>
    <p:sldId id="285" r:id="rId17"/>
    <p:sldId id="292" r:id="rId18"/>
    <p:sldId id="293" r:id="rId19"/>
    <p:sldId id="284" r:id="rId20"/>
    <p:sldId id="273" r:id="rId21"/>
    <p:sldId id="274" r:id="rId22"/>
    <p:sldId id="286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3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5C669AE-027A-40B8-A2C6-6DB123E51437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D67A5A7D-A96A-44F0-86F4-61A79F464B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B4386-5129-4E1F-B78B-369CADAD44B6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11A4A-BDC4-4AF9-B959-C3CF9DD99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5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B303B0-5E3D-455B-891C-E64E83AB4309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F8E0D-E549-4B8F-BF5D-355E061F6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F202B8-3193-47CD-8586-A164747B2CFF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3AFC4B-5A1C-4977-9177-5650480B0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C2B7A-B58A-45FB-9114-A79B073A6A09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496F-33DB-4118-B951-77C8496D1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63AB9-C62F-48B6-ADE2-6F8F18A517C9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0A02B-C233-41CF-8B99-17807620D4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DAD32-13D1-4C51-9D75-EFDF0311D826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B4072-9F87-47A3-9544-00ADDBDB1C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325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16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rtlCol="0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A3041FC-5917-4D98-A5D8-09518362635F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26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8F6F2597-A145-4E49-8283-AC96BCD34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7" name="Нижний колонтитул 20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rtlCol="0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38" y="1124745"/>
            <a:ext cx="6172200" cy="2304256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cap="none" dirty="0" smtClean="0">
                <a:solidFill>
                  <a:schemeClr val="tx1"/>
                </a:solidFill>
                <a:latin typeface="Century Schoolbook" pitchFamily="18" charset="0"/>
              </a:rPr>
              <a:t>Развивающая предметно-пространственная среда</a:t>
            </a:r>
            <a:br>
              <a:rPr lang="ru-RU" cap="none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cap="none" dirty="0" smtClean="0">
                <a:solidFill>
                  <a:schemeClr val="tx1"/>
                </a:solidFill>
                <a:latin typeface="Century Schoolbook" pitchFamily="18" charset="0"/>
              </a:rPr>
              <a:t>группы «Незнайка»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88" y="3643313"/>
            <a:ext cx="5815012" cy="2732087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Century Schoolbook" pitchFamily="18" charset="0"/>
              </a:rPr>
              <a:t>Воспитатели:</a:t>
            </a:r>
          </a:p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Century Schoolbook" pitchFamily="18" charset="0"/>
              </a:rPr>
              <a:t>Катасонова Ольга Викторовна</a:t>
            </a:r>
          </a:p>
          <a:p>
            <a:pPr algn="ctr"/>
            <a:r>
              <a:rPr lang="ru-RU" sz="2400" b="0" dirty="0" smtClean="0">
                <a:solidFill>
                  <a:schemeClr val="tx1"/>
                </a:solidFill>
                <a:latin typeface="Century Schoolbook" pitchFamily="18" charset="0"/>
              </a:rPr>
              <a:t>Ханахмедова Роза Михайловна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Речевой центр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АБВГДейка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836712"/>
            <a:ext cx="6912768" cy="578668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2852936"/>
            <a:ext cx="5040560" cy="3780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683568" y="260648"/>
            <a:ext cx="78488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itchFamily="16" charset="0"/>
              </a:rPr>
              <a:t>Центр оснащен методической литературой по развитию речи, картотеками с играми, </a:t>
            </a:r>
            <a:r>
              <a:rPr lang="ru-RU" sz="2400" dirty="0" err="1" smtClean="0">
                <a:solidFill>
                  <a:srgbClr val="000000"/>
                </a:solidFill>
                <a:latin typeface="Times New Roman" pitchFamily="16" charset="0"/>
              </a:rPr>
              <a:t>потешками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6" charset="0"/>
              </a:rPr>
              <a:t>, скороговорками, загадками, папки с артикуляционной гимнастикой, с пальчиковыми гимнастиками, гимнастиками для глаз. Собраны дидактические игры на развитие речи, схемы для описания, для составления сказок и заучивания стихов.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40152" y="2924944"/>
            <a:ext cx="2698057" cy="362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57606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 на развитие фонематического слуха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C:\Documents and Settings\Alexandr\Мои документы\фото чебурашка\фото. проект\DSC01603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980728"/>
            <a:ext cx="35283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lexandr\Мои документы\фото. проект\DSC015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860032" y="908720"/>
            <a:ext cx="3027030" cy="2268756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915816" y="3789040"/>
            <a:ext cx="316835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251520" y="3501008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«Определи первый звук»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80112" y="3212976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Цепочка слов»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7864" y="6237312"/>
            <a:ext cx="22322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Найди пару»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3813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группу приобретен интерактивный стол логопедической направленности для индивидуальных занятий с детьми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AppData\Local\Microsoft\Windows\INetCache\Content.Word\DSCN0724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556792"/>
            <a:ext cx="69127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28215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театрализованной деятельности собрано все необходимое для игр – драматизаций, постановок сказок: костюмы, декорации, ширмы, различные виды театра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556792"/>
            <a:ext cx="3312368" cy="4416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2276872"/>
            <a:ext cx="3096344" cy="389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27584" y="6021288"/>
            <a:ext cx="370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«Волшебный чемоданчик»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5220072" y="1628800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Театр теней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275704"/>
            <a:ext cx="3960440" cy="2970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57166"/>
            <a:ext cx="3903159" cy="292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3568" y="3501008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 на фланелиграфе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3284984"/>
            <a:ext cx="2286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Конусный театр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5976" y="3789040"/>
            <a:ext cx="3816424" cy="286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331640" y="5733256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Театральная ширма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детской книги.  Здесь ребята могут полистать любимую книжку, что – то обсудить, побыть в тишине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AppData\Local\Microsoft\Windows\INetCache\Content.Word\DSCN0529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268760"/>
            <a:ext cx="684076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80920" cy="2492896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исследовательской деятельности «Юные исследователи» находится разнообразный материал для исследований: мел, песок, глина, камни, ракушки, перья и т.д.  Лабораторное оборудование, мерная посуда – все это вызывает у детей особый интерес.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Ольга и Виктор\Pictures\Рисунок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20888"/>
            <a:ext cx="4320480" cy="3611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C:\Users\User\AppData\Local\Microsoft\Windows\INetCache\Content.Word\DSCN0713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4902361" y="2594583"/>
            <a:ext cx="3299717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995936" y="6165304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Имеется Цифровая лаборатория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Наураша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90066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Собрана коллекция головоломок, камней, ракушек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Ольга и Виктор\AppData\Local\Microsoft\Windows\Temporary Internet Files\Content.Word\20190210_18594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3717032"/>
            <a:ext cx="4104456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908720"/>
            <a:ext cx="3816424" cy="266429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908720"/>
            <a:ext cx="3744416" cy="2638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реализации проекта  «Мой любимый шоколад» в группе вместе с детьми оформлена ментальная карта. Появилась коллекция фантиков от шоколадных конфет и шоколада. Оформлена выставка творческих работ семей воспитанников из фантиков. 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AppData\Local\Microsoft\Windows\INetCache\Content.Word\DSCN0518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72516" y="2528900"/>
            <a:ext cx="432048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AppData\Local\Microsoft\Windows\INetCache\Content.Word\DSCN051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2996952"/>
            <a:ext cx="3960440" cy="2965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8003232" cy="5925272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Правильно организованная предметно – пространственная среда в логопедической группе создает возможности для успешного устранения речевого дефекта, позволяет ребенку проявлять свои способности, стимулирует развитие самостоятельности, инициативности.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оформлении группового помещения использованы мягкие постельные цвета, достаточно освещения.  Групповое помещение не загромождено мебелью, достаточно места для передвижения детей. Мебель закреплена, острые углы и кромки мебели закруглены.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Привлекаем детей к организации развивающего пространства, прислушиваемся к их пожеланиям, используем  для оформления интерьера выполненные ими поделки.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безопасности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AppData\Local\Microsoft\Windows\INetCache\Content.Word\DSCN026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71500" y="1160748"/>
            <a:ext cx="381642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C:\Users\User\AppData\Local\Microsoft\Windows\INetCache\Content.Word\DSCN0265.jpg"/>
          <p:cNvPicPr>
            <a:picLocks noGrp="1"/>
          </p:cNvPicPr>
          <p:nvPr>
            <p:ph sz="quarter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3501008"/>
            <a:ext cx="439248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79912" y="836712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центре находятся  атрибуты  к сюжетно – ролевыми играм по правилам дорожного движения, пожарной безопасности, макеты микрорайона, улиц, перекрестков, комплекты напольных дорожных знаков, настольные и развивающие игры, картотеки опасных ситуаций.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двигательной активности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 descr="D:\Лидия\Фото\Фото057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980728"/>
            <a:ext cx="3964792" cy="52863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716016" y="1124744"/>
            <a:ext cx="38164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Содержит оборудование: дуги, мячи, кольцебросы. Комплект разноцветных кеглей, скакалки, обручи, массажные коврики для профилактики плоскостопия, гимнастические палки.  Также имеются картинки с иллюстрациями здорового образа жизни, правильного питания и т.д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Уголок неоформленного материала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Ольга и Виктор\Pictures\Рисунок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lum/>
          </a:blip>
          <a:srcRect l="2128" r="2128" b="2181"/>
          <a:stretch>
            <a:fillRect/>
          </a:stretch>
        </p:blipFill>
        <p:spPr bwMode="auto">
          <a:xfrm>
            <a:off x="467544" y="1124744"/>
            <a:ext cx="3240360" cy="4752528"/>
          </a:xfrm>
          <a:prstGeom prst="rect">
            <a:avLst/>
          </a:prstGeom>
          <a:noFill/>
        </p:spPr>
      </p:pic>
      <p:pic>
        <p:nvPicPr>
          <p:cNvPr id="7" name="Рисунок 6" descr="DSCN900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1268760"/>
            <a:ext cx="4320480" cy="32403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39952" y="4869160"/>
            <a:ext cx="43924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неоформленного материала дети готовят атрибуты к театрализованным и сюжетно-ролевым играм.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7859216" cy="5853264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Развивающая предметно пространственная среда группы преобразовывается, обновляется с учетом «зон актуального развития» ребенка и в соответствии с комплексно – тематическим планированием.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игровых центрах, в зависимости от тематического планирования происходит сменяемость игрового материала, появляются новые предметы, стимулирующие игровую, двигательную, познавательную и исследовательскую активность детей, что способствует развитию инициативности и самостоятельности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User\AppData\Local\Microsoft\Windows\INetCache\Content.Word\DSCN0523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285860"/>
            <a:ext cx="2910004" cy="2972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AppData\Local\Microsoft\Windows\INetCache\Content.Word\DSCN052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5364088" y="1916832"/>
            <a:ext cx="360040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AppData\Local\Microsoft\Windows\INetCache\Content.Word\DSCN0727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4005064"/>
            <a:ext cx="3384376" cy="259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67544" y="260648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6" charset="0"/>
              </a:rPr>
              <a:t>В центре для девочек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6" charset="0"/>
              </a:rPr>
              <a:t>«Маленькая хозяюшка»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6" charset="0"/>
              </a:rPr>
              <a:t>созданы</a:t>
            </a:r>
          </a:p>
          <a:p>
            <a:pPr algn="ctr" hangingPunct="0">
              <a:buClrTx/>
              <a:buSzPct val="45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6" charset="0"/>
              </a:rPr>
              <a:t> все условия для возникновения и развития сюжетно-ролевых игр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6" charset="0"/>
              </a:rPr>
              <a:t>. </a:t>
            </a:r>
            <a:endParaRPr lang="ru-RU" sz="2000" dirty="0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68952" cy="200223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Игровой центр для мальчиков «Строитель плюс» содержит стеллажи, на которых размещены машинки, конструктор, мелкие игрушки для обыгрывания сюжета, а также передвижные платформы для незавершенных построек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User\AppData\Local\Microsoft\Windows\INetCache\Content.Word\DSCN07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3212976"/>
            <a:ext cx="396044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AppData\Local\Microsoft\Windows\INetCache\Content.Word\DSCN072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2708920"/>
            <a:ext cx="410445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изобразительного искусства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64088" y="2060848"/>
            <a:ext cx="331236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Здесь размещены материалы  для знакомства  детей с живописью, графикой, скульптурой, предметами народных промыслов. А также материалы и оборудование , необходимые для изобразительной деятельности, ручного труда и художественного конструирования.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19" y="973524"/>
            <a:ext cx="4959367" cy="447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467600" cy="1224136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развития мелкой моторики рук подобран разнообразный материал: мозаика, волчки, бусы, вкладыши, трафареты, пуговицы и др.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556792"/>
            <a:ext cx="3960440" cy="293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 bwMode="auto">
          <a:xfrm>
            <a:off x="4283968" y="3068960"/>
            <a:ext cx="4213223" cy="316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Оформлена картотека игр с использованием бельевых прищепок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User\AppData\Local\Microsoft\Windows\INetCache\Content.Word\DSCN0693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980728"/>
            <a:ext cx="338437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AppData\Local\Microsoft\Windows\INetCache\Content.Word\DSCN0679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056" y="980728"/>
            <a:ext cx="28083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5576" y="3645024"/>
            <a:ext cx="3384376" cy="269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3645024"/>
            <a:ext cx="3528392" cy="2646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86210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«Умники и умницы»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содержит большое количество  развивающих дидактических  и настольно – печатных игр, деревянных конструкторов. С удовольствием дети играют в шашки, собирают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 конструктор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:\Users\User\AppData\Local\Microsoft\Windows\INetCache\Content.Word\DSCN0525.jpg"/>
          <p:cNvPicPr>
            <a:picLocks noGrp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2492896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AppData\Local\Microsoft\Windows\INetCache\Content.Word\DSCN026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2492896"/>
            <a:ext cx="43204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1672</TotalTime>
  <Words>637</Words>
  <Application>Microsoft Office PowerPoint</Application>
  <PresentationFormat>Экран (4:3)</PresentationFormat>
  <Paragraphs>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Развивающая предметно-пространственная среда группы «Незнайка»</vt:lpstr>
      <vt:lpstr>Слайд 2</vt:lpstr>
      <vt:lpstr>Слайд 3</vt:lpstr>
      <vt:lpstr>Слайд 4</vt:lpstr>
      <vt:lpstr>Игровой центр для мальчиков «Строитель плюс» содержит стеллажи, на которых размещены машинки, конструктор, мелкие игрушки для обыгрывания сюжета, а также передвижные платформы для незавершенных построек</vt:lpstr>
      <vt:lpstr>Центр изобразительного искусства</vt:lpstr>
      <vt:lpstr>Для развития мелкой моторики рук подобран разнообразный материал: мозаика, волчки, бусы, вкладыши, трафареты, пуговицы и др.</vt:lpstr>
      <vt:lpstr>Оформлена картотека игр с использованием бельевых прищепок</vt:lpstr>
      <vt:lpstr>Центр «Умники и умницы» содержит большое количество  развивающих дидактических  и настольно – печатных игр, деревянных конструкторов. С удовольствием дети играют в шашки, собирают лего-  конструктор</vt:lpstr>
      <vt:lpstr>Речевой центр «АБВГДейка»</vt:lpstr>
      <vt:lpstr>Слайд 11</vt:lpstr>
      <vt:lpstr>Игры на развитие фонематического слуха</vt:lpstr>
      <vt:lpstr>В группу приобретен интерактивный стол логопедической направленности для индивидуальных занятий с детьми</vt:lpstr>
      <vt:lpstr>В центре театрализованной деятельности собрано все необходимое для игр – драматизаций, постановок сказок: костюмы, декорации, ширмы, различные виды театра</vt:lpstr>
      <vt:lpstr>Слайд 15</vt:lpstr>
      <vt:lpstr>Центр детской книги.  Здесь ребята могут полистать любимую книжку, что – то обсудить, побыть в тишине </vt:lpstr>
      <vt:lpstr>В центре исследовательской деятельности «Юные исследователи» находится разнообразный материал для исследований: мел, песок, глина, камни, ракушки, перья и т.д.  Лабораторное оборудование, мерная посуда – все это вызывает у детей особый интерес. </vt:lpstr>
      <vt:lpstr>Собрана коллекция головоломок, камней, ракушек </vt:lpstr>
      <vt:lpstr>В ходе реализации проекта  «Мой любимый шоколад» в группе вместе с детьми оформлена ментальная карта. Появилась коллекция фантиков от шоколадных конфет и шоколада. Оформлена выставка творческих работ семей воспитанников из фантиков. </vt:lpstr>
      <vt:lpstr>Центр безопасности</vt:lpstr>
      <vt:lpstr>Центр двигательной активности</vt:lpstr>
      <vt:lpstr>Уголок неоформленного материала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Основная образовательная программа дошкольного образования</dc:title>
  <cp:lastModifiedBy>User</cp:lastModifiedBy>
  <cp:revision>163</cp:revision>
  <dcterms:modified xsi:type="dcterms:W3CDTF">2020-09-07T13:39:06Z</dcterms:modified>
</cp:coreProperties>
</file>