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86" r:id="rId2"/>
    <p:sldId id="302" r:id="rId3"/>
    <p:sldId id="287" r:id="rId4"/>
    <p:sldId id="288" r:id="rId5"/>
    <p:sldId id="289" r:id="rId6"/>
    <p:sldId id="290" r:id="rId7"/>
    <p:sldId id="291" r:id="rId8"/>
    <p:sldId id="292" r:id="rId9"/>
    <p:sldId id="295" r:id="rId10"/>
    <p:sldId id="296" r:id="rId11"/>
    <p:sldId id="297" r:id="rId12"/>
    <p:sldId id="298" r:id="rId13"/>
    <p:sldId id="301" r:id="rId14"/>
    <p:sldId id="29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39993-7CA9-4666-BDFA-B56A87858971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EBD3E-A0B9-4750-A623-3964A615CB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7605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053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4975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1342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24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087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4450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477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014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878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946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1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1041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38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475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6477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434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8E5F03C-8419-479D-84A4-7D10F95CBB4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258F2CC-FFF0-42B1-97D0-0A909540FD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02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53398" y="1412776"/>
            <a:ext cx="5237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EEA97C8-C413-48D3-BEBA-A013E9188860}"/>
              </a:ext>
            </a:extLst>
          </p:cNvPr>
          <p:cNvSpPr/>
          <p:nvPr/>
        </p:nvSpPr>
        <p:spPr>
          <a:xfrm>
            <a:off x="6732240" y="5429264"/>
            <a:ext cx="19441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err="1">
                <a:solidFill>
                  <a:srgbClr val="21212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Фуголь</a:t>
            </a:r>
            <a:r>
              <a:rPr lang="ru-RU" sz="2000" b="1" dirty="0">
                <a:solidFill>
                  <a:srgbClr val="212121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А.Н.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1"/>
          <p:cNvSpPr>
            <a:spLocks noChangeArrowheads="1"/>
          </p:cNvSpPr>
          <p:nvPr/>
        </p:nvSpPr>
        <p:spPr bwMode="auto">
          <a:xfrm>
            <a:off x="571472" y="1107830"/>
            <a:ext cx="738227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Почему дети боятся?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Возрастные причины</a:t>
            </a:r>
            <a:endParaRPr kumimoji="0" lang="ru-RU" sz="2800" b="0" i="1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- 2-4 года: темнота, вода, ветер, животные</a:t>
            </a:r>
            <a:endParaRPr kumimoji="0" lang="ru-RU" sz="2800" b="0" i="1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- 5-6 лет: катастрофы, землетрясения</a:t>
            </a:r>
            <a:endParaRPr kumimoji="0" lang="ru-RU" sz="2800" b="0" i="1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7-8 лет: смерти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800" b="0" i="1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2. Страхи по подражанию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1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3. Страх как реакция на жизненную ситуацию</a:t>
            </a:r>
            <a:endParaRPr kumimoji="0" lang="ru-RU" sz="2800" b="0" i="1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"/>
          <p:cNvSpPr>
            <a:spLocks noChangeArrowheads="1"/>
          </p:cNvSpPr>
          <p:nvPr/>
        </p:nvSpPr>
        <p:spPr bwMode="auto">
          <a:xfrm>
            <a:off x="895224" y="1690355"/>
            <a:ext cx="7353552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Зачем дети боятся?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Детям нужно научиться бояться.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Страх – продуктивная эмоция.</a:t>
            </a:r>
            <a:endParaRPr kumimoji="0" lang="ru-RU" sz="3600" b="1" i="1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3105835"/>
            <a:ext cx="80724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дети хотят страшные сказки?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endParaRPr lang="ru-RU" sz="36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Проживание страха – ритуал взросления.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1500174"/>
            <a:ext cx="5237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2214554"/>
            <a:ext cx="80724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о мечте</a:t>
            </a:r>
          </a:p>
          <a:p>
            <a:endParaRPr lang="ru-RU" sz="3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 Создаем реализуемую мечту</a:t>
            </a:r>
          </a:p>
          <a:p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Задаем вопросы</a:t>
            </a:r>
          </a:p>
          <a:p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Предлагаем много вариантов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642918"/>
            <a:ext cx="5237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1"/>
          <p:cNvSpPr>
            <a:spLocks noChangeArrowheads="1"/>
          </p:cNvSpPr>
          <p:nvPr/>
        </p:nvSpPr>
        <p:spPr bwMode="auto">
          <a:xfrm>
            <a:off x="822269" y="1848611"/>
            <a:ext cx="7546105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Коммуникативные сказки 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Привет, как тебя зовут?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Расскажи про себя?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Есть ли у тебя друзья?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Есть: кто они? Какие они?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Нет: с кем бы ты хотел дружить?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 чем ты мечтаешь?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Есть ли у тебя недруги?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 чем ты с ними разговариваешь, когда встречаешься?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Почему вы деретесь?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428604"/>
            <a:ext cx="5237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47AF9-E330-45FC-B23A-340AFFEF2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сказка???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4039267-ADD2-4135-A64C-5FDCAB44B2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2800" b="1" i="1" dirty="0">
              <a:solidFill>
                <a:srgbClr val="212121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28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28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Сказка – форма хранения жизненных знаний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17880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1428736"/>
            <a:ext cx="5237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3105835"/>
            <a:ext cx="74295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лечение сказкой</a:t>
            </a:r>
          </a:p>
          <a:p>
            <a:r>
              <a:rPr lang="ru-RU" sz="4000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помещение в волшебную среду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85926"/>
            <a:ext cx="8001056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4">
                    <a:lumMod val="75000"/>
                  </a:schemeClr>
                </a:solidFill>
              </a:rPr>
              <a:t>Что мы лечим?</a:t>
            </a:r>
          </a:p>
          <a:p>
            <a:r>
              <a:rPr lang="ru-RU" sz="3600" dirty="0"/>
              <a:t>- </a:t>
            </a:r>
            <a:r>
              <a:rPr lang="ru-RU" sz="3600" i="1" dirty="0"/>
              <a:t>сознание</a:t>
            </a:r>
          </a:p>
          <a:p>
            <a:r>
              <a:rPr lang="ru-RU" sz="3600" i="1" dirty="0"/>
              <a:t>- воображение</a:t>
            </a:r>
          </a:p>
          <a:p>
            <a:r>
              <a:rPr lang="ru-RU" sz="3600" i="1" dirty="0"/>
              <a:t>- самоощущение</a:t>
            </a:r>
          </a:p>
          <a:p>
            <a:r>
              <a:rPr lang="ru-RU" sz="3600" i="1" dirty="0"/>
              <a:t>- характер</a:t>
            </a:r>
          </a:p>
          <a:p>
            <a:r>
              <a:rPr lang="ru-RU" sz="3600" i="1" dirty="0"/>
              <a:t>- речь</a:t>
            </a:r>
          </a:p>
          <a:p>
            <a:r>
              <a:rPr lang="ru-RU" sz="3600" i="1" dirty="0"/>
              <a:t>- поведение</a:t>
            </a:r>
          </a:p>
          <a:p>
            <a:r>
              <a:rPr lang="ru-RU" sz="3600" i="1" dirty="0"/>
              <a:t>- способность принимать решения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57356" y="500042"/>
            <a:ext cx="5237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857364"/>
            <a:ext cx="81027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-  </a:t>
            </a:r>
            <a:r>
              <a:rPr lang="ru-RU" sz="3600" i="1" dirty="0"/>
              <a:t>система воспитания</a:t>
            </a:r>
          </a:p>
          <a:p>
            <a:r>
              <a:rPr lang="ru-RU" sz="3600" i="1" dirty="0"/>
              <a:t>- инструмента развития эмоционального интеллекта </a:t>
            </a:r>
          </a:p>
          <a:p>
            <a:r>
              <a:rPr lang="ru-RU" sz="3600" i="1" dirty="0"/>
              <a:t>- способ формирования культуры общения</a:t>
            </a:r>
          </a:p>
          <a:p>
            <a:r>
              <a:rPr lang="ru-RU" sz="3600" i="1" dirty="0"/>
              <a:t>- способ улучшить отношения с собой и окружающим миром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571480"/>
            <a:ext cx="5237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500034" y="1428736"/>
            <a:ext cx="8072495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сложения терапевтической сказки: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 должна отражать актуальную ситуацию, но не должна ее точно проговаривать (сказка о деревце)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 должна предлагать замещающий опыт (ресурс, решение, новый формат поведения)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 выстраивается по четкой схеме</a:t>
            </a: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357166"/>
            <a:ext cx="5237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214554"/>
            <a:ext cx="4572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Схема сказки: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Жили-были…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И вот однажды..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И из-за этого…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Кульминация</a:t>
            </a:r>
          </a:p>
          <a:p>
            <a:pPr marL="742950" lvl="0" indent="-742950">
              <a:buFont typeface="+mj-lt"/>
              <a:buAutoNum type="arabicPeriod"/>
            </a:pP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Развязка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928670"/>
            <a:ext cx="5237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14282" y="1007873"/>
            <a:ext cx="857256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Сказка про Фею Ветра.</a:t>
            </a:r>
            <a:endParaRPr kumimoji="0" lang="ru-RU" sz="20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Жила-была одна маленькая свинка Джордж. И вот однажды он собирался на прогулку и увидел, как  на улице поднялся сильный ветер.  «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У-у-у-у-у-у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» доносилось на улице. И ему казалось: «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Украдууу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… унесу…..».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Джорж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сильно испугался и скорее побежал за мамой, папой и братом.  Они вместе подошли к окну и увидели, как там кружилась фея ветра. Она красиво танцевала, поднимала в воздух снежинки  и играла с ними. «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У-у-у-у-у-у-у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» пел ветер. «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Утещу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 укрою, удивлю» - пела добрая фея.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Ветер стих, а фея осталась.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Джорж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захотел познакомиться с феей и поиграть с ней. Они с родителями оделись и вышли на улицу. Но фее уже нужно было улетать.  Она договорилась с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Джорджиком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, что обязательно прилетит снова. И теперь, когда Джордж слышит ветер, он знает – это летит фея ветра, чтобы поиграть с ним и смело подставляет свой пяточек ветру.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(</a:t>
            </a:r>
            <a:r>
              <a:rPr kumimoji="0" lang="ru-RU" sz="1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Пиджакова</a:t>
            </a: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В.В.)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Замещающий опыт сказки – другое отношение к ветру.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1"/>
          <p:cNvSpPr>
            <a:spLocks noChangeArrowheads="1"/>
          </p:cNvSpPr>
          <p:nvPr/>
        </p:nvSpPr>
        <p:spPr bwMode="auto">
          <a:xfrm>
            <a:off x="642910" y="3014773"/>
            <a:ext cx="75724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71500" marR="0" lvl="0" indent="-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Через сказку ребенку проще принять ваши советы и вашу поддержку.</a:t>
            </a:r>
          </a:p>
          <a:p>
            <a:pPr marL="571500" marR="0" lvl="0" indent="-5715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571500" marR="0" lvl="0" indent="-5715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</a:pPr>
            <a:r>
              <a:rPr kumimoji="0" lang="ru-RU" sz="28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Сказка помогает поднять творческий ресурс.</a:t>
            </a:r>
            <a:endParaRPr kumimoji="0" lang="ru-RU" sz="28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28794" y="642918"/>
            <a:ext cx="5237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сказкотерапия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198</TotalTime>
  <Words>485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Garamond</vt:lpstr>
      <vt:lpstr>Times New Roman</vt:lpstr>
      <vt:lpstr>Wingdings</vt:lpstr>
      <vt:lpstr>Натуральные материалы</vt:lpstr>
      <vt:lpstr>Презентация PowerPoint</vt:lpstr>
      <vt:lpstr>Что такое сказка???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nika</dc:creator>
  <cp:lastModifiedBy>Анастасия</cp:lastModifiedBy>
  <cp:revision>51</cp:revision>
  <dcterms:created xsi:type="dcterms:W3CDTF">2017-03-26T02:58:16Z</dcterms:created>
  <dcterms:modified xsi:type="dcterms:W3CDTF">2020-09-07T18:42:55Z</dcterms:modified>
</cp:coreProperties>
</file>