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5" r:id="rId3"/>
    <p:sldId id="257" r:id="rId4"/>
    <p:sldId id="259" r:id="rId5"/>
    <p:sldId id="258" r:id="rId6"/>
    <p:sldId id="260" r:id="rId7"/>
    <p:sldId id="261" r:id="rId8"/>
    <p:sldId id="266" r:id="rId9"/>
    <p:sldId id="267" r:id="rId10"/>
    <p:sldId id="268" r:id="rId11"/>
    <p:sldId id="269" r:id="rId12"/>
    <p:sldId id="270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EC858A-0CB9-4C73-90CB-E7769889CB6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ECA1C9FD-D7B1-4753-88DA-AF6D56D41EDA}">
      <dgm:prSet/>
      <dgm:spPr/>
      <dgm:t>
        <a:bodyPr/>
        <a:lstStyle/>
        <a:p>
          <a:pPr rtl="0"/>
          <a:r>
            <a:rPr lang="ru-RU" dirty="0" smtClean="0">
              <a:solidFill>
                <a:srgbClr val="FF0000"/>
              </a:solidFill>
            </a:rPr>
            <a:t>Словарные слова</a:t>
          </a:r>
          <a:endParaRPr lang="ru-RU" dirty="0">
            <a:solidFill>
              <a:srgbClr val="FF0000"/>
            </a:solidFill>
          </a:endParaRPr>
        </a:p>
      </dgm:t>
    </dgm:pt>
    <dgm:pt modelId="{2DE81482-172A-40A8-AB82-089725C80E39}" type="parTrans" cxnId="{0DD87312-8DCA-4389-AC08-8AE0E4C34DF0}">
      <dgm:prSet/>
      <dgm:spPr/>
      <dgm:t>
        <a:bodyPr/>
        <a:lstStyle/>
        <a:p>
          <a:endParaRPr lang="ru-RU"/>
        </a:p>
      </dgm:t>
    </dgm:pt>
    <dgm:pt modelId="{91665B79-5352-4963-AB3B-54A128FB98FA}" type="sibTrans" cxnId="{0DD87312-8DCA-4389-AC08-8AE0E4C34DF0}">
      <dgm:prSet/>
      <dgm:spPr/>
      <dgm:t>
        <a:bodyPr/>
        <a:lstStyle/>
        <a:p>
          <a:endParaRPr lang="ru-RU"/>
        </a:p>
      </dgm:t>
    </dgm:pt>
    <dgm:pt modelId="{013F3699-8009-4A17-897D-639E9E8C9E5D}" type="pres">
      <dgm:prSet presAssocID="{84EC858A-0CB9-4C73-90CB-E7769889CB6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1E0333-2F29-426E-A1EC-205AB4B5B321}" type="pres">
      <dgm:prSet presAssocID="{ECA1C9FD-D7B1-4753-88DA-AF6D56D41ED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DFA489-CBB7-4961-A089-276098FCEC11}" type="presOf" srcId="{84EC858A-0CB9-4C73-90CB-E7769889CB61}" destId="{013F3699-8009-4A17-897D-639E9E8C9E5D}" srcOrd="0" destOrd="0" presId="urn:microsoft.com/office/officeart/2005/8/layout/vList2"/>
    <dgm:cxn modelId="{6DCD8F84-A734-405E-B828-D6C8FF586EF2}" type="presOf" srcId="{ECA1C9FD-D7B1-4753-88DA-AF6D56D41EDA}" destId="{0C1E0333-2F29-426E-A1EC-205AB4B5B321}" srcOrd="0" destOrd="0" presId="urn:microsoft.com/office/officeart/2005/8/layout/vList2"/>
    <dgm:cxn modelId="{0DD87312-8DCA-4389-AC08-8AE0E4C34DF0}" srcId="{84EC858A-0CB9-4C73-90CB-E7769889CB61}" destId="{ECA1C9FD-D7B1-4753-88DA-AF6D56D41EDA}" srcOrd="0" destOrd="0" parTransId="{2DE81482-172A-40A8-AB82-089725C80E39}" sibTransId="{91665B79-5352-4963-AB3B-54A128FB98FA}"/>
    <dgm:cxn modelId="{C5463035-ABCF-4870-8987-986E6CBF4087}" type="presParOf" srcId="{013F3699-8009-4A17-897D-639E9E8C9E5D}" destId="{0C1E0333-2F29-426E-A1EC-205AB4B5B32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1E0333-2F29-426E-A1EC-205AB4B5B321}">
      <dsp:nvSpPr>
        <dsp:cNvPr id="0" name=""/>
        <dsp:cNvSpPr/>
      </dsp:nvSpPr>
      <dsp:spPr>
        <a:xfrm>
          <a:off x="0" y="110541"/>
          <a:ext cx="7772400" cy="15590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l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>
              <a:solidFill>
                <a:srgbClr val="FF0000"/>
              </a:solidFill>
            </a:rPr>
            <a:t>Словарные слова</a:t>
          </a:r>
          <a:endParaRPr lang="ru-RU" sz="6500" kern="1200" dirty="0">
            <a:solidFill>
              <a:srgbClr val="FF0000"/>
            </a:solidFill>
          </a:endParaRPr>
        </a:p>
      </dsp:txBody>
      <dsp:txXfrm>
        <a:off x="76105" y="186646"/>
        <a:ext cx="7620190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92054D2-4FB3-45E1-9B03-112136218F6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83A71E6-EF51-4EBE-B915-44A32840C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685800" y="1600200"/>
          <a:ext cx="7772400" cy="17801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725144"/>
            <a:ext cx="4424536" cy="913656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                   </a:t>
            </a:r>
            <a:r>
              <a:rPr lang="ru-RU" sz="2000" b="1" dirty="0" smtClean="0">
                <a:solidFill>
                  <a:schemeClr val="tx1"/>
                </a:solidFill>
              </a:rPr>
              <a:t>Составила: </a:t>
            </a:r>
            <a:r>
              <a:rPr lang="ru-RU" sz="2000" b="1" dirty="0" err="1" smtClean="0">
                <a:solidFill>
                  <a:schemeClr val="tx1"/>
                </a:solidFill>
              </a:rPr>
              <a:t>Дудукалова</a:t>
            </a:r>
            <a:r>
              <a:rPr lang="ru-RU" sz="2000" b="1" dirty="0" smtClean="0">
                <a:solidFill>
                  <a:schemeClr val="tx1"/>
                </a:solidFill>
              </a:rPr>
              <a:t> О.В.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                    Учитель начальных </a:t>
            </a:r>
            <a:r>
              <a:rPr lang="ru-RU" b="1" dirty="0" smtClean="0">
                <a:solidFill>
                  <a:schemeClr val="tx1"/>
                </a:solidFill>
              </a:rPr>
              <a:t>классов</a:t>
            </a:r>
          </a:p>
          <a:p>
            <a:r>
              <a:rPr lang="ru-RU" sz="2000" b="1" dirty="0" smtClean="0">
                <a:solidFill>
                  <a:schemeClr val="tx1"/>
                </a:solidFill>
              </a:rPr>
              <a:t>МОУ С(К)ОШ № 15 г. </a:t>
            </a:r>
            <a:r>
              <a:rPr lang="ru-RU" sz="2000" b="1" smtClean="0">
                <a:solidFill>
                  <a:schemeClr val="tx1"/>
                </a:solidFill>
              </a:rPr>
              <a:t>Магнитогорска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7712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556792"/>
            <a:ext cx="8219321" cy="4968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32656"/>
            <a:ext cx="8219321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974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225" y="1828576"/>
            <a:ext cx="9196864" cy="50294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9144000" cy="182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56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392"/>
            <a:ext cx="9144000" cy="57556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313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08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07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Собери слово</a:t>
            </a:r>
            <a: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571744"/>
            <a:ext cx="22145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</a:rPr>
              <a:t>пус</a:t>
            </a:r>
            <a:r>
              <a:rPr lang="ru-RU" sz="2800" b="1" dirty="0" smtClean="0">
                <a:solidFill>
                  <a:srgbClr val="C00000"/>
                </a:solidFill>
              </a:rPr>
              <a:t> -, </a:t>
            </a:r>
            <a:r>
              <a:rPr lang="ru-RU" sz="2800" b="1" dirty="0" err="1" smtClean="0">
                <a:solidFill>
                  <a:srgbClr val="C00000"/>
                </a:solidFill>
              </a:rPr>
              <a:t>ка</a:t>
            </a:r>
            <a:r>
              <a:rPr lang="ru-RU" sz="2800" b="1" dirty="0" smtClean="0">
                <a:solidFill>
                  <a:srgbClr val="C00000"/>
                </a:solidFill>
              </a:rPr>
              <a:t>-, та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2714620"/>
            <a:ext cx="1928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/>
              <a:t>пуста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143248"/>
            <a:ext cx="1928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роз-,  мо 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9256" y="3214686"/>
            <a:ext cx="16430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м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роз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3857629"/>
            <a:ext cx="16430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да-, я-, го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3786190"/>
            <a:ext cx="1428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/>
              <a:t>яг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да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071538" y="4500571"/>
            <a:ext cx="22145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фа-, ал-, вит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 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29256" y="4429132"/>
            <a:ext cx="23574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алф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prstClr val="black"/>
                </a:solidFill>
              </a:rPr>
              <a:t>вит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86000" y="3105835"/>
            <a:ext cx="1714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071538" y="5112435"/>
            <a:ext cx="250033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err="1" smtClean="0">
                <a:solidFill>
                  <a:prstClr val="black"/>
                </a:solidFill>
              </a:rPr>
              <a:t>ло-,че-,век</a:t>
            </a:r>
            <a:r>
              <a:rPr lang="ru-RU" sz="2800" b="1" dirty="0" smtClean="0">
                <a:solidFill>
                  <a:prstClr val="black"/>
                </a:solidFill>
              </a:rPr>
              <a:t/>
            </a:r>
            <a:br>
              <a:rPr lang="ru-RU" sz="2800" b="1" dirty="0" smtClean="0">
                <a:solidFill>
                  <a:prstClr val="black"/>
                </a:solidFill>
              </a:rPr>
            </a:b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500695" y="5000636"/>
            <a:ext cx="17145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</a:rPr>
              <a:t>ч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prstClr val="black"/>
                </a:solidFill>
              </a:rPr>
              <a:t>ловек 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05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13" grpId="0"/>
      <p:bldP spid="15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Угадай птиц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2643182"/>
            <a:ext cx="23574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- о - </a:t>
            </a:r>
            <a:r>
              <a:rPr lang="ru-RU" sz="3200" dirty="0" err="1" smtClean="0"/>
              <a:t>о</a:t>
            </a:r>
            <a:r>
              <a:rPr lang="ru-RU" sz="3200" dirty="0" smtClean="0"/>
              <a:t> - -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12579" y="2714620"/>
            <a:ext cx="20310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/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на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3244334"/>
            <a:ext cx="200026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- о - </a:t>
            </a:r>
            <a:r>
              <a:rPr lang="ru-RU" sz="3200" dirty="0" err="1" smtClean="0"/>
              <a:t>о</a:t>
            </a:r>
            <a:r>
              <a:rPr lang="ru-RU" sz="3200" dirty="0" smtClean="0"/>
              <a:t> - -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118189" y="3244334"/>
            <a:ext cx="18111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/>
              <a:t>с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ка</a:t>
            </a:r>
            <a:endParaRPr lang="ru-RU" sz="3200" b="1" dirty="0"/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928662" y="3791618"/>
            <a:ext cx="19288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- о - </a:t>
            </a:r>
            <a:r>
              <a:rPr lang="ru-RU" sz="3200" dirty="0" err="1" smtClean="0"/>
              <a:t>о</a:t>
            </a:r>
            <a:r>
              <a:rPr lang="ru-RU" sz="3200" dirty="0" smtClean="0"/>
              <a:t> - - -</a:t>
            </a:r>
            <a:endParaRPr lang="ru-RU" sz="32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071934" y="3786190"/>
            <a:ext cx="18573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/>
              <a:t>в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р</a:t>
            </a:r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r>
              <a:rPr lang="ru-RU" sz="3200" b="1" dirty="0" smtClean="0"/>
              <a:t>бей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62606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400" dirty="0" smtClean="0"/>
              <a:t> </a:t>
            </a: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764704"/>
            <a:ext cx="6849209" cy="5067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6015" y="2967335"/>
            <a:ext cx="579197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2Left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Загадки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26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3166120" cy="259228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Этот овощ как головка,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 В ней зубцы засели ловко,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 Как мы зубчик очищаем, </a:t>
            </a:r>
            <a:br>
              <a:rPr lang="ru-RU" sz="2000" dirty="0" smtClean="0">
                <a:solidFill>
                  <a:schemeClr val="tx2"/>
                </a:solidFill>
              </a:rPr>
            </a:br>
            <a:r>
              <a:rPr lang="ru-RU" sz="2000" dirty="0" smtClean="0">
                <a:solidFill>
                  <a:schemeClr val="tx2"/>
                </a:solidFill>
              </a:rPr>
              <a:t> Всех микробов убиваем. 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980728"/>
            <a:ext cx="2768352" cy="26642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355977" y="39578"/>
            <a:ext cx="4788024" cy="647731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4071549"/>
            <a:ext cx="25922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ч</a:t>
            </a:r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r>
              <a:rPr lang="ru-RU" sz="3200" b="1" dirty="0" smtClean="0"/>
              <a:t>снок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2621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1" y="1556792"/>
            <a:ext cx="3384376" cy="2664296"/>
          </a:xfrm>
        </p:spPr>
        <p:txBody>
          <a:bodyPr>
            <a:normAutofit/>
          </a:bodyPr>
          <a:lstStyle/>
          <a:p>
            <a:r>
              <a:rPr lang="ru-RU" sz="2700" b="1" dirty="0"/>
              <a:t>Весною зеленела,</a:t>
            </a:r>
            <a:br>
              <a:rPr lang="ru-RU" sz="2700" b="1" dirty="0"/>
            </a:br>
            <a:r>
              <a:rPr lang="ru-RU" sz="2700" b="1" dirty="0"/>
              <a:t> Летом загорала,</a:t>
            </a:r>
            <a:br>
              <a:rPr lang="ru-RU" sz="2700" b="1" dirty="0"/>
            </a:br>
            <a:r>
              <a:rPr lang="ru-RU" sz="2700" b="1" dirty="0"/>
              <a:t> Осенью надела</a:t>
            </a:r>
            <a:br>
              <a:rPr lang="ru-RU" sz="2700" b="1" dirty="0"/>
            </a:br>
            <a:r>
              <a:rPr lang="ru-RU" sz="2700" b="1" dirty="0"/>
              <a:t> Красные кораллы</a:t>
            </a:r>
            <a:r>
              <a:rPr lang="ru-RU" sz="2700" b="1" dirty="0">
                <a:solidFill>
                  <a:schemeClr val="tx2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1" y="4421080"/>
            <a:ext cx="3384375" cy="1312176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р</a:t>
            </a:r>
            <a:r>
              <a:rPr lang="ru-RU" sz="4400" b="1" dirty="0" smtClean="0">
                <a:solidFill>
                  <a:srgbClr val="FF0000"/>
                </a:solidFill>
              </a:rPr>
              <a:t>я</a:t>
            </a:r>
            <a:r>
              <a:rPr lang="ru-RU" sz="4400" b="1" dirty="0" smtClean="0">
                <a:solidFill>
                  <a:schemeClr val="tx1"/>
                </a:solidFill>
              </a:rPr>
              <a:t>бина</a:t>
            </a:r>
            <a:endParaRPr lang="ru-RU" sz="4400" b="1" dirty="0">
              <a:solidFill>
                <a:schemeClr val="tx1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948" y="11724"/>
            <a:ext cx="4849052" cy="37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6644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8024" y="2996952"/>
            <a:ext cx="3186688" cy="216024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</a:rPr>
              <a:t/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>
                <a:solidFill>
                  <a:schemeClr val="tx2"/>
                </a:solidFill>
              </a:rPr>
              <a:t/>
            </a:r>
            <a:br>
              <a:rPr lang="ru-RU" sz="2400" b="1" dirty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/>
            </a:r>
            <a:br>
              <a:rPr lang="ru-RU" sz="2400" b="1" dirty="0" smtClean="0">
                <a:solidFill>
                  <a:schemeClr val="tx2"/>
                </a:solidFill>
              </a:rPr>
            </a:br>
            <a:r>
              <a:rPr lang="ru-RU" sz="2400" b="1" dirty="0" smtClean="0">
                <a:solidFill>
                  <a:schemeClr val="tx2"/>
                </a:solidFill>
              </a:rPr>
              <a:t>Лепестки </a:t>
            </a:r>
            <a:r>
              <a:rPr lang="ru-RU" sz="2400" b="1" dirty="0">
                <a:solidFill>
                  <a:schemeClr val="tx2"/>
                </a:solidFill>
              </a:rPr>
              <a:t>белы, как снег,</a:t>
            </a:r>
            <a:br>
              <a:rPr lang="ru-RU" sz="2400" b="1" dirty="0">
                <a:solidFill>
                  <a:schemeClr val="tx2"/>
                </a:solidFill>
              </a:rPr>
            </a:br>
            <a:r>
              <a:rPr lang="ru-RU" sz="2400" b="1" dirty="0">
                <a:solidFill>
                  <a:schemeClr val="tx2"/>
                </a:solidFill>
              </a:rPr>
              <a:t> Серединка желтый мех!</a:t>
            </a:r>
            <a:br>
              <a:rPr lang="ru-RU" sz="2400" b="1" dirty="0">
                <a:solidFill>
                  <a:schemeClr val="tx2"/>
                </a:solidFill>
              </a:rPr>
            </a:br>
            <a:r>
              <a:rPr lang="ru-RU" sz="2400" b="1" dirty="0">
                <a:solidFill>
                  <a:schemeClr val="tx2"/>
                </a:solidFill>
              </a:rPr>
              <a:t> Что за глупые замашки,</a:t>
            </a:r>
            <a:br>
              <a:rPr lang="ru-RU" sz="2400" b="1" dirty="0">
                <a:solidFill>
                  <a:schemeClr val="tx2"/>
                </a:solidFill>
              </a:rPr>
            </a:br>
            <a:r>
              <a:rPr lang="ru-RU" sz="2400" b="1" dirty="0">
                <a:solidFill>
                  <a:schemeClr val="tx2"/>
                </a:solidFill>
              </a:rPr>
              <a:t> Не гадайте </a:t>
            </a:r>
            <a:r>
              <a:rPr lang="ru-RU" sz="2400" b="1" dirty="0" smtClean="0">
                <a:solidFill>
                  <a:schemeClr val="tx2"/>
                </a:solidFill>
              </a:rPr>
              <a:t>на… 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437112"/>
            <a:ext cx="3096344" cy="43204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р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chemeClr val="tx1"/>
                </a:solidFill>
              </a:rPr>
              <a:t>машка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4504810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303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7" y="3212976"/>
            <a:ext cx="3528391" cy="2468733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1"/>
                </a:solidFill>
              </a:rPr>
              <a:t>р</a:t>
            </a:r>
            <a:r>
              <a:rPr lang="ru-RU" sz="5400" b="1" dirty="0" smtClean="0">
                <a:solidFill>
                  <a:srgbClr val="FF0000"/>
                </a:solidFill>
              </a:rPr>
              <a:t>ю</a:t>
            </a:r>
            <a:r>
              <a:rPr lang="ru-RU" sz="5400" b="1" dirty="0" smtClean="0">
                <a:solidFill>
                  <a:schemeClr val="tx1"/>
                </a:solidFill>
              </a:rPr>
              <a:t>кзак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054" y="-10337"/>
            <a:ext cx="3744416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836713"/>
            <a:ext cx="3600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Или толст я, или худ,</a:t>
            </a:r>
          </a:p>
          <a:p>
            <a:r>
              <a:rPr lang="ru-RU" sz="2800" b="1" dirty="0" smtClean="0"/>
              <a:t> За спиной меня несут.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7245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5" y="1196752"/>
            <a:ext cx="3888432" cy="237626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Башмаки - Озорники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 Мчат меня по льду реки.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933056"/>
            <a:ext cx="2520280" cy="1152128"/>
          </a:xfrm>
        </p:spPr>
        <p:txBody>
          <a:bodyPr>
            <a:normAutofit/>
          </a:bodyPr>
          <a:lstStyle/>
          <a:p>
            <a:r>
              <a:rPr lang="ru-RU" sz="4400" b="1" dirty="0">
                <a:solidFill>
                  <a:schemeClr val="tx1"/>
                </a:solidFill>
              </a:rPr>
              <a:t>к</a:t>
            </a:r>
            <a:r>
              <a:rPr lang="ru-RU" sz="4400" b="1" dirty="0" smtClean="0">
                <a:solidFill>
                  <a:srgbClr val="FF0000"/>
                </a:solidFill>
              </a:rPr>
              <a:t>о</a:t>
            </a:r>
            <a:r>
              <a:rPr lang="ru-RU" sz="4400" b="1" dirty="0" smtClean="0">
                <a:solidFill>
                  <a:schemeClr val="tx1"/>
                </a:solidFill>
              </a:rPr>
              <a:t>ньки</a:t>
            </a:r>
            <a:r>
              <a:rPr lang="ru-RU" sz="4400" b="1" dirty="0" smtClean="0"/>
              <a:t> </a:t>
            </a:r>
            <a:endParaRPr lang="ru-RU" sz="4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382" y="7423"/>
            <a:ext cx="4717721" cy="4717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02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2967334"/>
            <a:ext cx="5400600" cy="254989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ребусы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4477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4016"/>
            <a:ext cx="8424938" cy="23488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92896"/>
            <a:ext cx="8424938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01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334</TotalTime>
  <Words>105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Candara</vt:lpstr>
      <vt:lpstr>Symbol</vt:lpstr>
      <vt:lpstr>Волна</vt:lpstr>
      <vt:lpstr>Презентация PowerPoint</vt:lpstr>
      <vt:lpstr>Презентация PowerPoint</vt:lpstr>
      <vt:lpstr>Этот овощ как головка,  В ней зубцы засели ловко,  Как мы зубчик очищаем,   Всех микробов убиваем. </vt:lpstr>
      <vt:lpstr>Весною зеленела,  Летом загорала,  Осенью надела  Красные кораллы. </vt:lpstr>
      <vt:lpstr>   Лепестки белы, как снег,  Серединка желтый мех!  Что за глупые замашки,  Не гадайте на… </vt:lpstr>
      <vt:lpstr>Презентация PowerPoint</vt:lpstr>
      <vt:lpstr>Башмаки - Озорники  Мчат меня по льду реки.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Собери слово </vt:lpstr>
      <vt:lpstr>Угадай птиц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Словарные слова</dc:title>
  <dc:creator>FBI</dc:creator>
  <cp:lastModifiedBy>FBI</cp:lastModifiedBy>
  <cp:revision>27</cp:revision>
  <dcterms:created xsi:type="dcterms:W3CDTF">2013-10-14T14:13:51Z</dcterms:created>
  <dcterms:modified xsi:type="dcterms:W3CDTF">2020-09-07T07:00:31Z</dcterms:modified>
</cp:coreProperties>
</file>