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beetroot-with-leav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2714620"/>
            <a:ext cx="2906693" cy="1643074"/>
          </a:xfrm>
          <a:prstGeom prst="rect">
            <a:avLst/>
          </a:prstGeom>
        </p:spPr>
      </p:pic>
      <p:pic>
        <p:nvPicPr>
          <p:cNvPr id="12" name="Рисунок 11" descr="fresh-tomato-500x5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1714488"/>
            <a:ext cx="2031992" cy="2031992"/>
          </a:xfrm>
          <a:prstGeom prst="rect">
            <a:avLst/>
          </a:prstGeom>
        </p:spPr>
      </p:pic>
      <p:pic>
        <p:nvPicPr>
          <p:cNvPr id="8" name="Рисунок 7" descr="1545987-106121-kabachok-k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5" y="3208244"/>
            <a:ext cx="1928826" cy="164628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42852"/>
            <a:ext cx="7215238" cy="50006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Д/и «Вершки и корешки»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714356"/>
            <a:ext cx="8643998" cy="35719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Положи в большую корзинку вершки, а в маленькую корзинку корешки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Рисунок 3" descr="14fe59ecfdb0f6f10d9242295f93a374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4714884"/>
            <a:ext cx="1643074" cy="1769242"/>
          </a:xfrm>
          <a:prstGeom prst="rect">
            <a:avLst/>
          </a:prstGeom>
        </p:spPr>
      </p:pic>
      <p:pic>
        <p:nvPicPr>
          <p:cNvPr id="5" name="Рисунок 4" descr="14fe59ecfdb0f6f10d9242295f93a374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72396" y="1285860"/>
            <a:ext cx="1071570" cy="1153853"/>
          </a:xfrm>
          <a:prstGeom prst="rect">
            <a:avLst/>
          </a:prstGeom>
        </p:spPr>
      </p:pic>
      <p:pic>
        <p:nvPicPr>
          <p:cNvPr id="6" name="Рисунок 5" descr="8dd4d86e90269701adb96f2182c09d8b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0035" y="1142984"/>
            <a:ext cx="1177890" cy="1285884"/>
          </a:xfrm>
          <a:prstGeom prst="rect">
            <a:avLst/>
          </a:prstGeom>
        </p:spPr>
      </p:pic>
      <p:pic>
        <p:nvPicPr>
          <p:cNvPr id="9" name="Рисунок 8" descr="maxresdefault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929058" y="1000108"/>
            <a:ext cx="2285984" cy="1285866"/>
          </a:xfrm>
          <a:prstGeom prst="rect">
            <a:avLst/>
          </a:prstGeom>
        </p:spPr>
      </p:pic>
      <p:pic>
        <p:nvPicPr>
          <p:cNvPr id="11" name="Рисунок 10" descr="unnamed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214546" y="1714488"/>
            <a:ext cx="1928802" cy="1928802"/>
          </a:xfrm>
          <a:prstGeom prst="rect">
            <a:avLst/>
          </a:prstGeom>
        </p:spPr>
      </p:pic>
      <p:pic>
        <p:nvPicPr>
          <p:cNvPr id="14" name="Рисунок 13" descr="Огурец-на-белом-фоне-коллекция-9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000892" y="3143248"/>
            <a:ext cx="1955069" cy="1928826"/>
          </a:xfrm>
          <a:prstGeom prst="rect">
            <a:avLst/>
          </a:prstGeom>
        </p:spPr>
      </p:pic>
      <p:pic>
        <p:nvPicPr>
          <p:cNvPr id="15" name="Рисунок 14" descr="s1200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571736" y="4286256"/>
            <a:ext cx="1500198" cy="1500198"/>
          </a:xfrm>
          <a:prstGeom prst="rect">
            <a:avLst/>
          </a:prstGeom>
        </p:spPr>
      </p:pic>
      <p:pic>
        <p:nvPicPr>
          <p:cNvPr id="16" name="Рисунок 15" descr="a4d10d51018a726304b07dd494dae12ad3f33b8fe9bcd9d7a1dfd234d56c4b0c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572001" y="4572008"/>
            <a:ext cx="1619262" cy="1214446"/>
          </a:xfrm>
          <a:prstGeom prst="rect">
            <a:avLst/>
          </a:prstGeom>
        </p:spPr>
      </p:pic>
      <p:pic>
        <p:nvPicPr>
          <p:cNvPr id="17" name="Рисунок 16" descr="depositphotos_192135598-stock-illustration-three-cartoon-potato-tasty-and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357950" y="5072074"/>
            <a:ext cx="1698941" cy="122507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17</Words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Д/и «Вершки и корешки»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Д/и «Вершки и корешки»</dc:title>
  <dc:creator>User</dc:creator>
  <cp:lastModifiedBy>User</cp:lastModifiedBy>
  <cp:revision>3</cp:revision>
  <dcterms:created xsi:type="dcterms:W3CDTF">2020-09-06T18:49:41Z</dcterms:created>
  <dcterms:modified xsi:type="dcterms:W3CDTF">2020-09-06T19:08:09Z</dcterms:modified>
</cp:coreProperties>
</file>