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2" r:id="rId12"/>
    <p:sldId id="273" r:id="rId13"/>
    <p:sldId id="274" r:id="rId14"/>
    <p:sldId id="275" r:id="rId15"/>
    <p:sldId id="277" r:id="rId16"/>
    <p:sldId id="278" r:id="rId17"/>
    <p:sldId id="279" r:id="rId18"/>
    <p:sldId id="280" r:id="rId19"/>
    <p:sldId id="281" r:id="rId20"/>
    <p:sldId id="284" r:id="rId21"/>
    <p:sldId id="286" r:id="rId22"/>
    <p:sldId id="287" r:id="rId23"/>
    <p:sldId id="291" r:id="rId24"/>
    <p:sldId id="288" r:id="rId25"/>
    <p:sldId id="289" r:id="rId26"/>
    <p:sldId id="29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84200"/>
            <a:ext cx="7766936" cy="647700"/>
          </a:xfrm>
        </p:spPr>
        <p:txBody>
          <a:bodyPr/>
          <a:lstStyle/>
          <a:p>
            <a:pPr algn="ctr"/>
            <a:r>
              <a:rPr lang="ru-RU" sz="1400" dirty="0" smtClean="0"/>
              <a:t>Администрация МО «</a:t>
            </a:r>
            <a:r>
              <a:rPr lang="ru-RU" sz="1400" dirty="0" err="1" smtClean="0"/>
              <a:t>Бичурский</a:t>
            </a:r>
            <a:r>
              <a:rPr lang="ru-RU" sz="1400" dirty="0" smtClean="0"/>
              <a:t> район»</a:t>
            </a:r>
            <a:br>
              <a:rPr lang="ru-RU" sz="1400" dirty="0" smtClean="0"/>
            </a:br>
            <a:r>
              <a:rPr lang="ru-RU" sz="1400" dirty="0" smtClean="0"/>
              <a:t>МБДОУ  Детский сад «Ёлочка»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654301"/>
            <a:ext cx="7766936" cy="3860800"/>
          </a:xfrm>
        </p:spPr>
        <p:txBody>
          <a:bodyPr>
            <a:normAutofit fontScale="55000" lnSpcReduction="20000"/>
          </a:bodyPr>
          <a:lstStyle/>
          <a:p>
            <a:endParaRPr lang="ru-RU" sz="2800" b="1" i="1" dirty="0" smtClean="0"/>
          </a:p>
          <a:p>
            <a:r>
              <a:rPr lang="ru-RU" sz="4600" b="1" i="1" dirty="0" err="1" smtClean="0"/>
              <a:t>Здоровьесбергающие</a:t>
            </a:r>
            <a:r>
              <a:rPr lang="ru-RU" sz="4600" b="1" i="1" dirty="0" smtClean="0"/>
              <a:t> технологии</a:t>
            </a:r>
          </a:p>
          <a:p>
            <a:r>
              <a:rPr lang="ru-RU" sz="4600" b="1" i="1" dirty="0" smtClean="0"/>
              <a:t> </a:t>
            </a:r>
            <a:r>
              <a:rPr lang="ru-RU" sz="4600" b="1" i="1" dirty="0" smtClean="0"/>
              <a:t>в условиях реализации ФГОС </a:t>
            </a:r>
            <a:r>
              <a:rPr lang="ru-RU" sz="4600" b="1" i="1" dirty="0" smtClean="0"/>
              <a:t>ДО</a:t>
            </a:r>
          </a:p>
          <a:p>
            <a:endParaRPr lang="ru-RU" sz="4600" b="1" i="1" dirty="0" smtClean="0"/>
          </a:p>
          <a:p>
            <a:endParaRPr lang="ru-RU" sz="2800" b="1" i="1" dirty="0"/>
          </a:p>
          <a:p>
            <a:endParaRPr lang="ru-RU" sz="2800" b="1" i="1" dirty="0"/>
          </a:p>
          <a:p>
            <a:r>
              <a:rPr lang="ru-RU" sz="2900" b="1" i="1" dirty="0" smtClean="0"/>
              <a:t>Подготовил</a:t>
            </a:r>
            <a:r>
              <a:rPr lang="ru-RU" sz="2900" b="1" i="1" dirty="0"/>
              <a:t>:</a:t>
            </a:r>
            <a:r>
              <a:rPr lang="ru-RU" sz="2900" b="1" i="1" dirty="0" smtClean="0"/>
              <a:t> </a:t>
            </a:r>
          </a:p>
          <a:p>
            <a:r>
              <a:rPr lang="ru-RU" sz="2900" b="1" i="1" dirty="0" smtClean="0"/>
              <a:t>заведующий МБДОУ</a:t>
            </a:r>
          </a:p>
          <a:p>
            <a:r>
              <a:rPr lang="ru-RU" sz="2900" b="1" i="1" dirty="0" smtClean="0"/>
              <a:t> </a:t>
            </a:r>
            <a:r>
              <a:rPr lang="ru-RU" sz="2900" b="1" i="1" dirty="0" err="1" smtClean="0"/>
              <a:t>Рабжаева</a:t>
            </a:r>
            <a:r>
              <a:rPr lang="ru-RU" sz="2900" b="1" i="1" dirty="0" smtClean="0"/>
              <a:t> М.Э.</a:t>
            </a:r>
          </a:p>
          <a:p>
            <a:pPr algn="ctr"/>
            <a:endParaRPr lang="ru-RU" sz="2900" b="1" i="1" dirty="0"/>
          </a:p>
          <a:p>
            <a:pPr algn="ctr"/>
            <a:r>
              <a:rPr lang="ru-RU" sz="2900" b="1" i="1" dirty="0" err="1"/>
              <a:t>п</a:t>
            </a:r>
            <a:r>
              <a:rPr lang="ru-RU" sz="2900" b="1" i="1" dirty="0" err="1" smtClean="0"/>
              <a:t>.Потанино</a:t>
            </a:r>
            <a:r>
              <a:rPr lang="ru-RU" sz="2900" b="1" i="1" dirty="0" smtClean="0"/>
              <a:t> ,2019 г</a:t>
            </a:r>
          </a:p>
          <a:p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32134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4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Блиц- опрос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Назовите принципы закаливания- три «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П»</a:t>
            </a:r>
          </a:p>
          <a:p>
            <a:r>
              <a:rPr lang="ru-RU" sz="3600" dirty="0" smtClean="0"/>
              <a:t>Какая поговорка  учит нас правильному режиму питания?</a:t>
            </a:r>
          </a:p>
          <a:p>
            <a:r>
              <a:rPr lang="ru-RU" sz="3600" dirty="0" smtClean="0"/>
              <a:t>Как называется наука</a:t>
            </a:r>
            <a:r>
              <a:rPr lang="ru-RU" sz="3200" dirty="0" smtClean="0"/>
              <a:t>, занимающаяся изучением </a:t>
            </a:r>
            <a:r>
              <a:rPr lang="ru-RU" sz="3200" dirty="0"/>
              <a:t>ЗОЖ? </a:t>
            </a:r>
          </a:p>
          <a:p>
            <a:r>
              <a:rPr lang="ru-RU" sz="3200" dirty="0"/>
              <a:t>Что такое </a:t>
            </a:r>
            <a:r>
              <a:rPr lang="ru-RU" sz="3200" dirty="0" err="1"/>
              <a:t>стретчинг</a:t>
            </a:r>
            <a:r>
              <a:rPr lang="ru-RU" sz="3200" dirty="0"/>
              <a:t>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5073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400" y="368300"/>
            <a:ext cx="8486602" cy="626109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Постоянство, последовательность, постепенность</a:t>
            </a:r>
          </a:p>
          <a:p>
            <a:r>
              <a:rPr lang="ru-RU" sz="2800" i="1" dirty="0" smtClean="0"/>
              <a:t>Завтрак </a:t>
            </a:r>
            <a:r>
              <a:rPr lang="ru-RU" sz="2800" i="1" dirty="0"/>
              <a:t>съешь сам, обед раздели с другом, а ужин отдай врагу</a:t>
            </a:r>
            <a:r>
              <a:rPr lang="ru-RU" sz="2800" i="1" dirty="0" smtClean="0"/>
              <a:t>.</a:t>
            </a:r>
            <a:endParaRPr lang="ru-RU" sz="2800" dirty="0"/>
          </a:p>
          <a:p>
            <a:r>
              <a:rPr lang="ru-RU" sz="2800" i="1" dirty="0" err="1"/>
              <a:t>В</a:t>
            </a:r>
            <a:r>
              <a:rPr lang="ru-RU" sz="2800" i="1" dirty="0" err="1" smtClean="0"/>
              <a:t>алеология</a:t>
            </a:r>
            <a:endParaRPr lang="ru-RU" sz="2800" i="1" dirty="0" smtClean="0"/>
          </a:p>
          <a:p>
            <a:r>
              <a:rPr lang="ru-RU" sz="2800" i="1" dirty="0" err="1"/>
              <a:t>Стретчинг</a:t>
            </a:r>
            <a:r>
              <a:rPr lang="ru-RU" sz="2800" i="1" dirty="0"/>
              <a:t> - </a:t>
            </a:r>
            <a:r>
              <a:rPr lang="ru-RU" sz="2800" dirty="0"/>
              <a:t>специальные упражнения под музыку, которые проводятся не раньше чем через 30 мин. после приема пищи, 2 раза в неделю по 30 мин. со среднего возраста в физкультурном или музыкальном залах, либо в групповой комнате, в хорошо проветренном помещении. Рекомендуется детям с вялой осанкой и плоскостопием)</a:t>
            </a:r>
          </a:p>
        </p:txBody>
      </p:sp>
    </p:spTree>
    <p:extLst>
      <p:ext uri="{BB962C8B-B14F-4D97-AF65-F5344CB8AC3E}">
        <p14:creationId xmlns:p14="http://schemas.microsoft.com/office/powerpoint/2010/main" val="380549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000" y="609600"/>
            <a:ext cx="8639002" cy="38989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5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Выделить основные направления  оздоровительной работы в </a:t>
            </a:r>
            <a:r>
              <a:rPr lang="ru-RU" sz="4000" dirty="0" err="1" smtClean="0"/>
              <a:t>воспитательно</a:t>
            </a:r>
            <a:r>
              <a:rPr lang="ru-RU" sz="4000" dirty="0" smtClean="0"/>
              <a:t>- образовательном процессе ДОУ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766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46101"/>
            <a:ext cx="8596668" cy="5495262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2800" b="1" i="1" dirty="0"/>
              <a:t>медико-профилактические;</a:t>
            </a:r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b="1" i="1" dirty="0"/>
              <a:t>физкультурно-оздоровительные</a:t>
            </a:r>
            <a:r>
              <a:rPr lang="ru-RU" sz="2800" dirty="0"/>
              <a:t>;</a:t>
            </a:r>
          </a:p>
          <a:p>
            <a:r>
              <a:rPr lang="ru-RU" sz="2800" b="1" i="1" dirty="0" err="1"/>
              <a:t>з</a:t>
            </a:r>
            <a:r>
              <a:rPr lang="ru-RU" sz="2800" b="1" i="1" dirty="0" err="1" smtClean="0"/>
              <a:t>доровьесберегающие</a:t>
            </a:r>
            <a:r>
              <a:rPr lang="ru-RU" sz="2800" b="1" i="1" dirty="0" smtClean="0"/>
              <a:t> </a:t>
            </a:r>
            <a:r>
              <a:rPr lang="ru-RU" sz="2800" b="1" i="1" dirty="0"/>
              <a:t>образовательные технологии </a:t>
            </a:r>
            <a:endParaRPr lang="ru-RU" sz="2800" dirty="0"/>
          </a:p>
          <a:p>
            <a:r>
              <a:rPr lang="ru-RU" sz="2800" b="1" i="1" dirty="0"/>
              <a:t> обеспечения социально-психологического благополучия ребенка;</a:t>
            </a:r>
            <a:endParaRPr lang="ru-RU" sz="2800" dirty="0"/>
          </a:p>
          <a:p>
            <a:r>
              <a:rPr lang="ru-RU" sz="2800" b="1" i="1" dirty="0" err="1"/>
              <a:t>здоровьесбережения</a:t>
            </a:r>
            <a:r>
              <a:rPr lang="ru-RU" sz="2800" b="1" i="1" dirty="0"/>
              <a:t> и </a:t>
            </a:r>
            <a:r>
              <a:rPr lang="ru-RU" sz="2800" b="1" i="1" dirty="0" err="1"/>
              <a:t>здоровьеобогащения</a:t>
            </a:r>
            <a:r>
              <a:rPr lang="ru-RU" sz="2800" b="1" i="1" dirty="0"/>
              <a:t>  педагогов дошкольного образования</a:t>
            </a:r>
            <a:r>
              <a:rPr lang="ru-RU" sz="2800" b="1" i="1" dirty="0" smtClean="0"/>
              <a:t>;</a:t>
            </a:r>
          </a:p>
          <a:p>
            <a:r>
              <a:rPr lang="ru-RU" sz="2800" dirty="0" smtClean="0"/>
              <a:t> </a:t>
            </a:r>
            <a:r>
              <a:rPr lang="ru-RU" sz="2800" b="1" i="1" dirty="0" err="1"/>
              <a:t>валеологического</a:t>
            </a:r>
            <a:r>
              <a:rPr lang="ru-RU" sz="2800" b="1" i="1" dirty="0"/>
              <a:t> просвещения родителей</a:t>
            </a:r>
            <a:r>
              <a:rPr lang="ru-RU" sz="2800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453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медико-профилактические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7000"/>
            <a:ext cx="8596668" cy="4952999"/>
          </a:xfrm>
        </p:spPr>
        <p:txBody>
          <a:bodyPr>
            <a:normAutofit lnSpcReduction="10000"/>
          </a:bodyPr>
          <a:lstStyle/>
          <a:p>
            <a:r>
              <a:rPr lang="ru-RU" sz="2400" b="1" u="sng" dirty="0"/>
              <a:t>Компоненты</a:t>
            </a:r>
            <a:r>
              <a:rPr lang="ru-RU" sz="2400" b="1" dirty="0"/>
              <a:t>:</a:t>
            </a:r>
          </a:p>
          <a:p>
            <a:r>
              <a:rPr lang="ru-RU" sz="2400" dirty="0"/>
              <a:t>• мониторинг </a:t>
            </a:r>
            <a:r>
              <a:rPr lang="ru-RU" sz="2400" b="1" dirty="0"/>
              <a:t>з</a:t>
            </a:r>
            <a:r>
              <a:rPr lang="ru-RU" sz="2400" dirty="0"/>
              <a:t>доровья дошкольников и разработка рекомендаций по оптимизации детского здоровья;</a:t>
            </a:r>
          </a:p>
          <a:p>
            <a:r>
              <a:rPr lang="ru-RU" sz="2400" dirty="0"/>
              <a:t>• рациональное питание;</a:t>
            </a:r>
          </a:p>
          <a:p>
            <a:r>
              <a:rPr lang="ru-RU" sz="2400" dirty="0"/>
              <a:t>• рациональный режим дня;</a:t>
            </a:r>
          </a:p>
          <a:p>
            <a:r>
              <a:rPr lang="ru-RU" sz="2400" dirty="0"/>
              <a:t>• закаливание;</a:t>
            </a:r>
          </a:p>
          <a:p>
            <a:r>
              <a:rPr lang="ru-RU" sz="2400" dirty="0"/>
              <a:t>• организация профилактических мероприятий в детском саду;</a:t>
            </a:r>
          </a:p>
          <a:p>
            <a:r>
              <a:rPr lang="ru-RU" sz="2400" dirty="0"/>
              <a:t>• контроль и помощь в обеспечении требований СанПиНов;</a:t>
            </a:r>
          </a:p>
          <a:p>
            <a:r>
              <a:rPr lang="ru-RU" sz="2400" dirty="0"/>
              <a:t>• </a:t>
            </a:r>
            <a:r>
              <a:rPr lang="ru-RU" sz="2400" dirty="0" err="1" smtClean="0"/>
              <a:t>здоровьесберегающая</a:t>
            </a:r>
            <a:r>
              <a:rPr lang="ru-RU" sz="2400" dirty="0" smtClean="0"/>
              <a:t> </a:t>
            </a:r>
            <a:r>
              <a:rPr lang="ru-RU" sz="2400" dirty="0"/>
              <a:t>среда в ДОУ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4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7800"/>
            <a:ext cx="8596668" cy="4572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/>
              <a:t>физкультурно-оздоровительные</a:t>
            </a:r>
            <a:r>
              <a:rPr lang="ru-RU" sz="2400" dirty="0"/>
              <a:t>;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35000"/>
            <a:ext cx="8596668" cy="6223000"/>
          </a:xfrm>
        </p:spPr>
        <p:txBody>
          <a:bodyPr>
            <a:noAutofit/>
          </a:bodyPr>
          <a:lstStyle/>
          <a:p>
            <a:r>
              <a:rPr lang="ru-RU" sz="1200" u="sng" dirty="0"/>
              <a:t>Компоненты</a:t>
            </a:r>
            <a:r>
              <a:rPr lang="ru-RU" sz="1200" dirty="0"/>
              <a:t>:</a:t>
            </a:r>
          </a:p>
          <a:p>
            <a:r>
              <a:rPr lang="ru-RU" sz="1200" dirty="0"/>
              <a:t>• двигательный режим дошкольников</a:t>
            </a:r>
          </a:p>
          <a:p>
            <a:r>
              <a:rPr lang="ru-RU" sz="1200" dirty="0"/>
              <a:t>• оздоровительный режим дошкольников</a:t>
            </a:r>
          </a:p>
          <a:p>
            <a:r>
              <a:rPr lang="ru-RU" sz="1200" dirty="0"/>
              <a:t>• динамические паузы (комплексы физ. минуток, которые могут включать дыхательную, пальчиковую, артикуляционную гимнастику, гимнастику для глаз и т. д.)</a:t>
            </a:r>
          </a:p>
          <a:p>
            <a:r>
              <a:rPr lang="ru-RU" sz="1200" dirty="0"/>
              <a:t>• подвижные и спортивные игры</a:t>
            </a:r>
          </a:p>
          <a:p>
            <a:r>
              <a:rPr lang="ru-RU" sz="1200" dirty="0"/>
              <a:t>• контрастная дорожка, тренажеры</a:t>
            </a:r>
          </a:p>
          <a:p>
            <a:r>
              <a:rPr lang="ru-RU" sz="1200" dirty="0"/>
              <a:t>• утренняя гимнастика</a:t>
            </a:r>
          </a:p>
          <a:p>
            <a:r>
              <a:rPr lang="ru-RU" sz="1200" dirty="0"/>
              <a:t>• физкультурные занятия</a:t>
            </a:r>
          </a:p>
          <a:p>
            <a:r>
              <a:rPr lang="ru-RU" sz="1200" dirty="0"/>
              <a:t>• закаливание</a:t>
            </a:r>
          </a:p>
          <a:p>
            <a:r>
              <a:rPr lang="ru-RU" sz="1200" dirty="0"/>
              <a:t>• спортивные развлечения, праздники</a:t>
            </a:r>
          </a:p>
          <a:p>
            <a:r>
              <a:rPr lang="ru-RU" sz="1200" dirty="0"/>
              <a:t>• День здоровья</a:t>
            </a:r>
          </a:p>
          <a:p>
            <a:r>
              <a:rPr lang="ru-RU" sz="1200" dirty="0"/>
              <a:t>• СМИ (ситуативные малые игры – ролевая подражательная имитационная игра)</a:t>
            </a:r>
          </a:p>
          <a:p>
            <a:r>
              <a:rPr lang="ru-RU" sz="1200" dirty="0"/>
              <a:t>• Ритмопластика, </a:t>
            </a:r>
            <a:r>
              <a:rPr lang="ru-RU" sz="1200" dirty="0" err="1" smtClean="0"/>
              <a:t>логоритмика</a:t>
            </a:r>
            <a:r>
              <a:rPr lang="ru-RU" sz="1200" dirty="0" smtClean="0"/>
              <a:t>, </a:t>
            </a:r>
            <a:r>
              <a:rPr lang="ru-RU" sz="1200" dirty="0" err="1" smtClean="0"/>
              <a:t>стретчинг</a:t>
            </a:r>
            <a:endParaRPr lang="ru-RU" sz="1200" dirty="0"/>
          </a:p>
          <a:p>
            <a:r>
              <a:rPr lang="ru-RU" sz="1200" dirty="0"/>
              <a:t>• Гимнастика бодрящая после дневного сна,</a:t>
            </a:r>
          </a:p>
          <a:p>
            <a:r>
              <a:rPr lang="ru-RU" sz="1200" dirty="0"/>
              <a:t>• Индивидуальная работа по физическому воспитанию,</a:t>
            </a:r>
          </a:p>
          <a:p>
            <a:r>
              <a:rPr lang="ru-RU" sz="1200" dirty="0"/>
              <a:t>• Оздоровительные, лечебные игры, упражнения для профилактики плоскостопия и формирования правильной осанки</a:t>
            </a:r>
          </a:p>
          <a:p>
            <a:r>
              <a:rPr lang="ru-RU" sz="1200" dirty="0"/>
              <a:t>• Занятия физическими упражнениями на прогулке,</a:t>
            </a:r>
          </a:p>
          <a:p>
            <a:r>
              <a:rPr lang="ru-RU" sz="1200" dirty="0"/>
              <a:t>• Детский туризм,</a:t>
            </a:r>
          </a:p>
          <a:p>
            <a:r>
              <a:rPr lang="ru-RU" sz="1200" dirty="0"/>
              <a:t>• Самостоятельная двигательная активность,</a:t>
            </a:r>
          </a:p>
        </p:txBody>
      </p:sp>
    </p:spTree>
    <p:extLst>
      <p:ext uri="{BB962C8B-B14F-4D97-AF65-F5344CB8AC3E}">
        <p14:creationId xmlns:p14="http://schemas.microsoft.com/office/powerpoint/2010/main" val="5793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/>
              <a:t>Здоровьесберегающие</a:t>
            </a:r>
            <a:r>
              <a:rPr lang="ru-RU" b="1" i="1" dirty="0"/>
              <a:t>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образовательные </a:t>
            </a:r>
            <a:r>
              <a:rPr lang="ru-RU" b="1" i="1" dirty="0"/>
              <a:t>технологии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Технологии </a:t>
            </a:r>
            <a:r>
              <a:rPr lang="ru-RU" sz="4000" dirty="0"/>
              <a:t>воспитания  </a:t>
            </a:r>
            <a:r>
              <a:rPr lang="ru-RU" sz="4000" dirty="0" err="1"/>
              <a:t>валеологической</a:t>
            </a:r>
            <a:r>
              <a:rPr lang="ru-RU" sz="4000" dirty="0"/>
              <a:t> культуры или культуры здоровья  </a:t>
            </a:r>
            <a:r>
              <a:rPr lang="ru-RU" sz="4000" dirty="0" smtClean="0"/>
              <a:t>дошкольников</a:t>
            </a:r>
            <a:r>
              <a:rPr lang="ru-RU" sz="4000" dirty="0"/>
              <a:t>.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700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b="1" i="1" dirty="0"/>
              <a:t>технологии обеспечения социально-психологического благополучия ребенка;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• Специально организованные встречи, игровые тренинги с детьми;</a:t>
            </a:r>
          </a:p>
          <a:p>
            <a:r>
              <a:rPr lang="ru-RU" sz="2800" dirty="0"/>
              <a:t>• Релаксация;</a:t>
            </a:r>
          </a:p>
          <a:p>
            <a:r>
              <a:rPr lang="ru-RU" sz="2800" dirty="0"/>
              <a:t>• Музыкотерапия;</a:t>
            </a:r>
          </a:p>
          <a:p>
            <a:r>
              <a:rPr lang="ru-RU" sz="2800" dirty="0"/>
              <a:t>• </a:t>
            </a:r>
            <a:r>
              <a:rPr lang="ru-RU" sz="2800" dirty="0" err="1"/>
              <a:t>Сказкотерапия</a:t>
            </a:r>
            <a:r>
              <a:rPr lang="ru-RU" sz="2800" dirty="0"/>
              <a:t>;</a:t>
            </a:r>
          </a:p>
          <a:p>
            <a:r>
              <a:rPr lang="ru-RU" sz="2800" dirty="0"/>
              <a:t>• </a:t>
            </a:r>
            <a:r>
              <a:rPr lang="ru-RU" sz="2800" dirty="0" err="1"/>
              <a:t>Психогимнастика</a:t>
            </a:r>
            <a:endParaRPr lang="ru-RU" sz="2800" dirty="0"/>
          </a:p>
          <a:p>
            <a:r>
              <a:rPr lang="ru-RU" sz="2800" dirty="0"/>
              <a:t>• Фонетическая ритмика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540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0200"/>
            <a:ext cx="8596668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/>
              <a:t>здоровьесбережения</a:t>
            </a:r>
            <a:r>
              <a:rPr lang="ru-RU" b="1" i="1" dirty="0"/>
              <a:t> и </a:t>
            </a:r>
            <a:r>
              <a:rPr lang="ru-RU" b="1" i="1" dirty="0" err="1"/>
              <a:t>здоровьеобогащения</a:t>
            </a:r>
            <a:r>
              <a:rPr lang="ru-RU" b="1" i="1" dirty="0"/>
              <a:t>  педагогов дошкольного </a:t>
            </a:r>
            <a:r>
              <a:rPr lang="ru-RU" b="1" i="1" dirty="0" smtClean="0"/>
              <a:t>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технологии, направленные на развитие культуры здоровья </a:t>
            </a:r>
            <a:r>
              <a:rPr lang="ru-RU" sz="3600" dirty="0" smtClean="0"/>
              <a:t>педагогов</a:t>
            </a:r>
            <a:r>
              <a:rPr lang="ru-RU" sz="3600" dirty="0"/>
              <a:t>, в </a:t>
            </a:r>
            <a:r>
              <a:rPr lang="ru-RU" sz="3600" dirty="0" err="1"/>
              <a:t>т.ч</a:t>
            </a:r>
            <a:r>
              <a:rPr lang="ru-RU" sz="3600" dirty="0"/>
              <a:t>. культуры </a:t>
            </a:r>
            <a:r>
              <a:rPr lang="ru-RU" sz="3600" dirty="0" smtClean="0"/>
              <a:t>профессионального здоровья</a:t>
            </a:r>
            <a:r>
              <a:rPr lang="ru-RU" sz="3600" dirty="0"/>
              <a:t>, развитие потребности к здоровому образу жизни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1875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err="1"/>
              <a:t>валеологического</a:t>
            </a:r>
            <a:r>
              <a:rPr lang="ru-RU" b="1" i="1" dirty="0"/>
              <a:t> просвещения </a:t>
            </a:r>
            <a:r>
              <a:rPr lang="ru-RU" b="1" i="1" dirty="0" smtClean="0"/>
              <a:t>родителей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/>
              <a:t>обеспечение </a:t>
            </a:r>
            <a:r>
              <a:rPr lang="ru-RU" sz="4000" dirty="0" err="1"/>
              <a:t>валеологической</a:t>
            </a:r>
            <a:r>
              <a:rPr lang="ru-RU" sz="4000" dirty="0"/>
              <a:t> образованности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09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079501"/>
            <a:ext cx="8596668" cy="199389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резентация команд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Выбор названия, капитана, девиза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7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6797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6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озвучить  стихотворения при помощи шумовых самодельных игрушек , танцев, мимики, пантомимы, песней </a:t>
            </a:r>
            <a:br>
              <a:rPr lang="ru-RU" dirty="0" smtClean="0"/>
            </a:br>
            <a:r>
              <a:rPr lang="ru-RU" dirty="0" smtClean="0"/>
              <a:t>(на выбор участников)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6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381000"/>
            <a:ext cx="4184035" cy="56603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/>
              <a:t>На зелененькой опушке –  </a:t>
            </a:r>
          </a:p>
          <a:p>
            <a:pPr marL="0" indent="0">
              <a:buNone/>
            </a:pPr>
            <a:r>
              <a:rPr lang="ru-RU" sz="2400" dirty="0"/>
              <a:t>ква-ква-</a:t>
            </a:r>
            <a:r>
              <a:rPr lang="ru-RU" sz="2400" dirty="0" err="1"/>
              <a:t>ква</a:t>
            </a:r>
            <a:r>
              <a:rPr lang="ru-RU" sz="2400" dirty="0"/>
              <a:t>! –</a:t>
            </a:r>
          </a:p>
          <a:p>
            <a:pPr marL="0" indent="0">
              <a:buNone/>
            </a:pPr>
            <a:r>
              <a:rPr lang="ru-RU" sz="2400" dirty="0"/>
              <a:t>Собрались, сидят лягушки  –</a:t>
            </a:r>
          </a:p>
          <a:p>
            <a:pPr marL="0" indent="0">
              <a:buNone/>
            </a:pPr>
            <a:r>
              <a:rPr lang="ru-RU" sz="2400" dirty="0"/>
              <a:t> ква-ква-</a:t>
            </a:r>
            <a:r>
              <a:rPr lang="ru-RU" sz="2400" dirty="0" err="1"/>
              <a:t>ква</a:t>
            </a:r>
            <a:r>
              <a:rPr lang="ru-RU" sz="2400" dirty="0"/>
              <a:t>!</a:t>
            </a:r>
          </a:p>
          <a:p>
            <a:pPr marL="0" indent="0">
              <a:buNone/>
            </a:pPr>
            <a:r>
              <a:rPr lang="ru-RU" sz="2400" dirty="0"/>
              <a:t>«Мух ловить – </a:t>
            </a:r>
            <a:r>
              <a:rPr lang="ru-RU" sz="2400" dirty="0" err="1"/>
              <a:t>ням-ням-ням</a:t>
            </a:r>
            <a:r>
              <a:rPr lang="ru-RU" sz="2400" dirty="0"/>
              <a:t>! –</a:t>
            </a:r>
          </a:p>
          <a:p>
            <a:pPr marL="0" indent="0">
              <a:buNone/>
            </a:pPr>
            <a:r>
              <a:rPr lang="ru-RU" sz="2400" dirty="0"/>
              <a:t>Очень вкусно нам, нам, нам!</a:t>
            </a:r>
          </a:p>
          <a:p>
            <a:pPr marL="0" indent="0">
              <a:buNone/>
            </a:pPr>
            <a:r>
              <a:rPr lang="ru-RU" sz="2400" dirty="0"/>
              <a:t>А потом по лужам прыгать –  </a:t>
            </a:r>
          </a:p>
          <a:p>
            <a:pPr marL="0" indent="0">
              <a:buNone/>
            </a:pPr>
            <a:r>
              <a:rPr lang="ru-RU" sz="2400" dirty="0"/>
              <a:t>шлеп-шлеп-шлеп!».</a:t>
            </a:r>
          </a:p>
          <a:p>
            <a:pPr marL="0" indent="0">
              <a:buNone/>
            </a:pPr>
            <a:r>
              <a:rPr lang="ru-RU" sz="2400" dirty="0"/>
              <a:t>Ох, веселый, лягушата,  </a:t>
            </a:r>
          </a:p>
          <a:p>
            <a:pPr marL="0" indent="0">
              <a:buNone/>
            </a:pPr>
            <a:r>
              <a:rPr lang="ru-RU" sz="2400" dirty="0"/>
              <a:t>лягушачий вы народ!</a:t>
            </a:r>
          </a:p>
          <a:p>
            <a:pPr marL="0" indent="0">
              <a:buNone/>
            </a:pPr>
            <a:r>
              <a:rPr lang="ru-RU" sz="2400" dirty="0"/>
              <a:t>Все сильнее, все сильней лягушатам веселей!</a:t>
            </a:r>
          </a:p>
          <a:p>
            <a:pPr marL="0" indent="0">
              <a:buNone/>
            </a:pPr>
            <a:r>
              <a:rPr lang="ru-RU" sz="2400" dirty="0"/>
              <a:t>Хи-хи-хи! Да ха-ха-ха! Вот какая красота!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27000"/>
            <a:ext cx="4184034" cy="66421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 smtClean="0"/>
              <a:t>Закачались </a:t>
            </a:r>
            <a:r>
              <a:rPr lang="ru-RU" sz="1700" dirty="0"/>
              <a:t>деревья, зашумела трава  –  </a:t>
            </a:r>
          </a:p>
          <a:p>
            <a:pPr marL="0" indent="0">
              <a:buNone/>
            </a:pPr>
            <a:r>
              <a:rPr lang="ru-RU" sz="1700" dirty="0" err="1"/>
              <a:t>Ша-ша-ша</a:t>
            </a:r>
            <a:r>
              <a:rPr lang="ru-RU" sz="1700" dirty="0"/>
              <a:t>, </a:t>
            </a:r>
            <a:r>
              <a:rPr lang="ru-RU" sz="1700" dirty="0" err="1"/>
              <a:t>ша-ша-ша</a:t>
            </a:r>
            <a:r>
              <a:rPr lang="ru-RU" sz="1700" dirty="0"/>
              <a:t>!</a:t>
            </a:r>
          </a:p>
          <a:p>
            <a:pPr marL="0" indent="0">
              <a:buNone/>
            </a:pPr>
            <a:r>
              <a:rPr lang="ru-RU" sz="1700" dirty="0"/>
              <a:t>На деревьях запела, заиграла листва –</a:t>
            </a:r>
          </a:p>
          <a:p>
            <a:pPr marL="0" indent="0">
              <a:buNone/>
            </a:pPr>
            <a:r>
              <a:rPr lang="ru-RU" sz="1700" dirty="0"/>
              <a:t>Ла-ла-ла, ла-ла-ла!</a:t>
            </a:r>
          </a:p>
          <a:p>
            <a:pPr marL="0" indent="0">
              <a:buNone/>
            </a:pPr>
            <a:r>
              <a:rPr lang="ru-RU" sz="1700" dirty="0"/>
              <a:t>И по небу прокатился шалунишка </a:t>
            </a:r>
            <a:r>
              <a:rPr lang="ru-RU" sz="1700" dirty="0" smtClean="0"/>
              <a:t>громкий гром </a:t>
            </a:r>
            <a:r>
              <a:rPr lang="ru-RU" sz="1700" dirty="0"/>
              <a:t>–</a:t>
            </a:r>
          </a:p>
          <a:p>
            <a:pPr marL="0" indent="0">
              <a:buNone/>
            </a:pPr>
            <a:r>
              <a:rPr lang="ru-RU" sz="1700" dirty="0"/>
              <a:t>Бом-бом-бом!</a:t>
            </a:r>
          </a:p>
          <a:p>
            <a:pPr marL="0" indent="0">
              <a:buNone/>
            </a:pPr>
            <a:r>
              <a:rPr lang="ru-RU" sz="1700" dirty="0"/>
              <a:t>И закапали капели, тихо песенку запели –</a:t>
            </a:r>
          </a:p>
          <a:p>
            <a:pPr marL="0" indent="0">
              <a:buNone/>
            </a:pPr>
            <a:r>
              <a:rPr lang="ru-RU" sz="1700" dirty="0"/>
              <a:t>Кап-кап-кап!</a:t>
            </a:r>
          </a:p>
          <a:p>
            <a:pPr marL="0" indent="0">
              <a:buNone/>
            </a:pPr>
            <a:r>
              <a:rPr lang="ru-RU" sz="1700" dirty="0"/>
              <a:t>Вот по крыше,  по стеклу –</a:t>
            </a:r>
          </a:p>
          <a:p>
            <a:pPr marL="0" indent="0">
              <a:buNone/>
            </a:pPr>
            <a:r>
              <a:rPr lang="ru-RU" sz="1700" dirty="0"/>
              <a:t>Кап-кап-кап!</a:t>
            </a:r>
          </a:p>
          <a:p>
            <a:pPr marL="0" indent="0">
              <a:buNone/>
            </a:pPr>
            <a:r>
              <a:rPr lang="ru-RU" sz="1700" dirty="0" smtClean="0"/>
              <a:t>По </a:t>
            </a:r>
            <a:r>
              <a:rPr lang="ru-RU" sz="1700" dirty="0"/>
              <a:t>крылечку моему –</a:t>
            </a:r>
          </a:p>
          <a:p>
            <a:pPr marL="0" indent="0">
              <a:buNone/>
            </a:pPr>
            <a:r>
              <a:rPr lang="ru-RU" sz="1700" dirty="0"/>
              <a:t>Кап-кап-кап!</a:t>
            </a:r>
          </a:p>
          <a:p>
            <a:pPr marL="0" indent="0">
              <a:buNone/>
            </a:pPr>
            <a:r>
              <a:rPr lang="ru-RU" sz="1700" dirty="0"/>
              <a:t>Все сильнее, все сильней лягушатам веселей!</a:t>
            </a:r>
          </a:p>
          <a:p>
            <a:pPr marL="0" indent="0">
              <a:buNone/>
            </a:pPr>
            <a:r>
              <a:rPr lang="ru-RU" sz="1700" dirty="0"/>
              <a:t>Хи-хи-хи! Да ха-ха-ха! Вот какая красота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8234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520700"/>
            <a:ext cx="8596668" cy="1244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командам – сделать бусы и букет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765300"/>
            <a:ext cx="8596668" cy="4276062"/>
          </a:xfrm>
        </p:spPr>
        <p:txBody>
          <a:bodyPr>
            <a:normAutofit/>
          </a:bodyPr>
          <a:lstStyle/>
          <a:p>
            <a:r>
              <a:rPr lang="ru-RU" sz="3200" dirty="0"/>
              <a:t>выбрать по одному цветному кругу диаметром 8–10 см.  На каждом круге-бусине предлагаем каждому кратко написать о  достижениях, опыте в  вашем ДОУ по </a:t>
            </a:r>
            <a:r>
              <a:rPr lang="ru-RU" sz="3200" dirty="0" err="1"/>
              <a:t>здоровьесбережению</a:t>
            </a:r>
            <a:r>
              <a:rPr lang="ru-RU" sz="3200" dirty="0"/>
              <a:t>. На обратной стороне-  отзывы о проведенном </a:t>
            </a:r>
            <a:r>
              <a:rPr lang="ru-RU" sz="3200" dirty="0" smtClean="0"/>
              <a:t>мероприятии. (для команды №1 – бусы, для команды №2- букет)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425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81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100" y="889001"/>
            <a:ext cx="10198100" cy="51523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/>
              <a:t>Берегите здоровье друг друга,</a:t>
            </a:r>
            <a:endParaRPr lang="ru-RU" sz="4800" b="1" dirty="0"/>
          </a:p>
          <a:p>
            <a:pPr marL="0" indent="0" algn="ctr">
              <a:buNone/>
            </a:pPr>
            <a:r>
              <a:rPr lang="ru-RU" sz="4800" b="1" i="1" dirty="0"/>
              <a:t>Мы – природы малая часть,</a:t>
            </a:r>
            <a:endParaRPr lang="ru-RU" sz="4800" b="1" dirty="0"/>
          </a:p>
          <a:p>
            <a:pPr marL="0" indent="0" algn="ctr">
              <a:buNone/>
            </a:pPr>
            <a:r>
              <a:rPr lang="ru-RU" sz="4800" b="1" i="1" dirty="0"/>
              <a:t>Вы кому- то ответили грубо –</a:t>
            </a:r>
            <a:endParaRPr lang="ru-RU" sz="4800" b="1" dirty="0"/>
          </a:p>
          <a:p>
            <a:pPr marL="0" indent="0" algn="ctr">
              <a:buNone/>
            </a:pPr>
            <a:r>
              <a:rPr lang="ru-RU" sz="4800" b="1" i="1" dirty="0"/>
              <a:t>Чью-то жизнь сократили на час.</a:t>
            </a:r>
            <a:endParaRPr lang="ru-RU" sz="4800" b="1" dirty="0"/>
          </a:p>
          <a:p>
            <a:pPr marL="0" indent="0" algn="ctr">
              <a:buNone/>
            </a:pPr>
            <a:r>
              <a:rPr lang="ru-RU" sz="4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679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9400"/>
            <a:ext cx="8596668" cy="627379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Ирина Самарина. </a:t>
            </a:r>
            <a:r>
              <a:rPr lang="ru-RU" b="1" i="1" dirty="0"/>
              <a:t>«Главное, чтоб дети не болели»</a:t>
            </a:r>
            <a:endParaRPr lang="ru-RU" dirty="0"/>
          </a:p>
          <a:p>
            <a:pPr marL="0" indent="0" algn="ctr">
              <a:buNone/>
            </a:pPr>
            <a:r>
              <a:rPr lang="ru-RU" sz="2500" dirty="0"/>
              <a:t>Чтобы вы сегодня ни хотели</a:t>
            </a:r>
          </a:p>
          <a:p>
            <a:pPr marL="0" indent="0" algn="ctr">
              <a:buNone/>
            </a:pPr>
            <a:r>
              <a:rPr lang="ru-RU" sz="2500" dirty="0"/>
              <a:t>И куда бы реки ни текли,</a:t>
            </a:r>
          </a:p>
          <a:p>
            <a:pPr marL="0" indent="0" algn="ctr">
              <a:buNone/>
            </a:pPr>
            <a:r>
              <a:rPr lang="ru-RU" sz="2500" dirty="0"/>
              <a:t>Главное, чтоб дети не болели,</a:t>
            </a:r>
          </a:p>
          <a:p>
            <a:pPr marL="0" indent="0" algn="ctr">
              <a:buNone/>
            </a:pPr>
            <a:r>
              <a:rPr lang="ru-RU" sz="2500" dirty="0"/>
              <a:t>Чтобы быть здоровыми могли</a:t>
            </a:r>
            <a:r>
              <a:rPr lang="ru-RU" sz="2500" b="1" dirty="0"/>
              <a:t>…</a:t>
            </a:r>
            <a:endParaRPr lang="ru-RU" sz="2500" dirty="0"/>
          </a:p>
          <a:p>
            <a:pPr marL="0" indent="0" algn="ctr">
              <a:buNone/>
            </a:pPr>
            <a:r>
              <a:rPr lang="ru-RU" sz="2500" dirty="0"/>
              <a:t>И совсем не важен день недели,</a:t>
            </a:r>
          </a:p>
          <a:p>
            <a:pPr marL="0" indent="0" algn="ctr">
              <a:buNone/>
            </a:pPr>
            <a:r>
              <a:rPr lang="ru-RU" sz="2500" dirty="0"/>
              <a:t>Имена и постановка фраз,</a:t>
            </a:r>
          </a:p>
          <a:p>
            <a:pPr marL="0" indent="0" algn="ctr">
              <a:buNone/>
            </a:pPr>
            <a:r>
              <a:rPr lang="ru-RU" sz="2500" dirty="0"/>
              <a:t>Главное, чтоб дети не болели</a:t>
            </a:r>
          </a:p>
          <a:p>
            <a:pPr marL="0" indent="0" algn="ctr">
              <a:buNone/>
            </a:pPr>
            <a:r>
              <a:rPr lang="ru-RU" sz="2500" dirty="0"/>
              <a:t>Ни вчера, ни завтра, ни сейчас…</a:t>
            </a:r>
          </a:p>
          <a:p>
            <a:pPr marL="0" indent="0" algn="ctr">
              <a:buNone/>
            </a:pPr>
            <a:r>
              <a:rPr lang="ru-RU" sz="2500" dirty="0"/>
              <a:t>Ничего, что за окном метели,</a:t>
            </a:r>
          </a:p>
          <a:p>
            <a:pPr marL="0" indent="0" algn="ctr">
              <a:buNone/>
            </a:pPr>
            <a:r>
              <a:rPr lang="ru-RU" sz="2500" dirty="0"/>
              <a:t>Кризис, буря, шторм, дефолт, гроза,</a:t>
            </a:r>
          </a:p>
          <a:p>
            <a:pPr marL="0" indent="0" algn="ctr">
              <a:buNone/>
            </a:pPr>
            <a:r>
              <a:rPr lang="ru-RU" sz="2500" dirty="0"/>
              <a:t>Главное, чтоб дети не болели –</a:t>
            </a:r>
          </a:p>
          <a:p>
            <a:pPr marL="0" indent="0" algn="ctr">
              <a:buNone/>
            </a:pPr>
            <a:r>
              <a:rPr lang="ru-RU" sz="2500" dirty="0"/>
              <a:t>Чтобы улыбались их глаза!</a:t>
            </a:r>
          </a:p>
          <a:p>
            <a:pPr marL="0" indent="0" algn="ctr">
              <a:buNone/>
            </a:pPr>
            <a:r>
              <a:rPr lang="ru-RU" sz="2500" dirty="0"/>
              <a:t>Ничего, что далеко до цели,</a:t>
            </a:r>
          </a:p>
          <a:p>
            <a:pPr marL="0" indent="0" algn="ctr">
              <a:buNone/>
            </a:pPr>
            <a:r>
              <a:rPr lang="ru-RU" sz="2500" dirty="0"/>
              <a:t>Что подорожала жизнь в сто раз,</a:t>
            </a:r>
          </a:p>
          <a:p>
            <a:pPr marL="0" indent="0" algn="ctr">
              <a:buNone/>
            </a:pPr>
            <a:r>
              <a:rPr lang="ru-RU" sz="2500" dirty="0"/>
              <a:t>Главное, чтоб дети не болели</a:t>
            </a:r>
          </a:p>
          <a:p>
            <a:pPr marL="0" indent="0" algn="ctr">
              <a:buNone/>
            </a:pPr>
            <a:r>
              <a:rPr lang="ru-RU" sz="2500" dirty="0"/>
              <a:t>ни вчера, ни завтра, ни сейчас…</a:t>
            </a:r>
          </a:p>
          <a:p>
            <a:pPr marL="0" indent="0" algn="ctr">
              <a:buNone/>
            </a:pPr>
            <a:r>
              <a:rPr lang="ru-RU" sz="2500" dirty="0"/>
              <a:t>И важней всего на самом деле,</a:t>
            </a:r>
          </a:p>
          <a:p>
            <a:pPr marL="0" indent="0" algn="ctr">
              <a:buNone/>
            </a:pPr>
            <a:r>
              <a:rPr lang="ru-RU" sz="2500" dirty="0"/>
              <a:t>Чтобы мы детишек берегли.</a:t>
            </a:r>
          </a:p>
          <a:p>
            <a:pPr marL="0" indent="0" algn="ctr">
              <a:buNone/>
            </a:pPr>
            <a:r>
              <a:rPr lang="ru-RU" sz="2500" dirty="0"/>
              <a:t>Главное, чтоб дети не болели.</a:t>
            </a:r>
          </a:p>
          <a:p>
            <a:pPr marL="0" indent="0" algn="ctr">
              <a:buNone/>
            </a:pPr>
            <a:r>
              <a:rPr lang="ru-RU" sz="2500" dirty="0"/>
              <a:t>Их здоровь</a:t>
            </a:r>
            <a:r>
              <a:rPr lang="ru-RU" sz="2500" b="1" dirty="0"/>
              <a:t>е</a:t>
            </a:r>
            <a:r>
              <a:rPr lang="ru-RU" sz="2500" dirty="0"/>
              <a:t> – счастье всей земли!</a:t>
            </a:r>
          </a:p>
          <a:p>
            <a:pPr marL="0" indent="0">
              <a:buNone/>
            </a:pPr>
            <a:endParaRPr lang="ru-RU" sz="2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24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i="1" dirty="0" smtClean="0"/>
              <a:t>Спасибо за внимание!</a:t>
            </a:r>
            <a:endParaRPr lang="ru-RU" sz="9600" i="1" dirty="0"/>
          </a:p>
        </p:txBody>
      </p:sp>
    </p:spTree>
    <p:extLst>
      <p:ext uri="{BB962C8B-B14F-4D97-AF65-F5344CB8AC3E}">
        <p14:creationId xmlns:p14="http://schemas.microsoft.com/office/powerpoint/2010/main" val="1926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8187268" cy="42291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Забота о здоровье воспитанников –это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184400" y="4978400"/>
            <a:ext cx="6406262" cy="495300"/>
          </a:xfrm>
        </p:spPr>
        <p:txBody>
          <a:bodyPr/>
          <a:lstStyle/>
          <a:p>
            <a:pPr algn="r"/>
            <a:r>
              <a:rPr lang="ru-RU" sz="3600" dirty="0" smtClean="0"/>
              <a:t>В.А. Сухомлинский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2896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Здоровье- это вершина, которую должен каждый покорить сам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366139" y="4610100"/>
            <a:ext cx="7224524" cy="635000"/>
          </a:xfrm>
        </p:spPr>
        <p:txBody>
          <a:bodyPr/>
          <a:lstStyle/>
          <a:p>
            <a:pPr algn="r"/>
            <a:r>
              <a:rPr lang="ru-RU" sz="3600" dirty="0" smtClean="0"/>
              <a:t>Восточная мудрость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5598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«Толковый словарик»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Команда №1 – дать понятие, что такое здоровье</a:t>
            </a:r>
          </a:p>
          <a:p>
            <a:endParaRPr lang="ru-RU" sz="2800" dirty="0"/>
          </a:p>
          <a:p>
            <a:r>
              <a:rPr lang="ru-RU" sz="2800" dirty="0" smtClean="0"/>
              <a:t>Команда №2 – что такое </a:t>
            </a:r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технологии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36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723901"/>
            <a:ext cx="8596668" cy="800099"/>
          </a:xfrm>
        </p:spPr>
        <p:txBody>
          <a:bodyPr/>
          <a:lstStyle/>
          <a:p>
            <a:r>
              <a:rPr lang="ru-RU" dirty="0" smtClean="0"/>
              <a:t>Здоровье-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816100"/>
            <a:ext cx="8596668" cy="357174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/>
              <a:t>это состояние полного физического, психического, социального благополучия». «</a:t>
            </a:r>
            <a:r>
              <a:rPr lang="ru-RU" sz="2400" b="1" dirty="0"/>
              <a:t>Здоровье</a:t>
            </a:r>
            <a:r>
              <a:rPr lang="ru-RU" sz="2400" dirty="0"/>
              <a:t> - это состояние полного телесного, душевного и социального благополучия, а не только отсутствие болезней и повреждений». Выпадение хоть одной из этих структурных частей приводит к утрате целого. Поэтому главной задачей по укреплению здоровья детей в детском саду является формирование у них привычки к здоровому образу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6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технологии-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Это система мер, включающая взаимосвязь и взаимодействие  всех факторов образовательной среды, направленных на сохранение  здоровья ребенка на всех этапах его обучения и развития.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75354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3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dirty="0"/>
              <a:t>Закончить пословицы о здоровье</a:t>
            </a:r>
            <a:br>
              <a:rPr lang="ru-RU" sz="4400" dirty="0"/>
            </a:b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Чистота- …</a:t>
            </a:r>
          </a:p>
          <a:p>
            <a:r>
              <a:rPr lang="ru-RU" dirty="0" smtClean="0"/>
              <a:t> </a:t>
            </a:r>
            <a:r>
              <a:rPr lang="ru-RU" dirty="0"/>
              <a:t>З</a:t>
            </a:r>
            <a:r>
              <a:rPr lang="ru-RU" dirty="0" smtClean="0"/>
              <a:t>доровье дороже…</a:t>
            </a:r>
          </a:p>
          <a:p>
            <a:r>
              <a:rPr lang="ru-RU" dirty="0" smtClean="0"/>
              <a:t>Чисто жить- …</a:t>
            </a:r>
          </a:p>
          <a:p>
            <a:r>
              <a:rPr lang="ru-RU" dirty="0" smtClean="0"/>
              <a:t>Если хочешь быть здоров-…</a:t>
            </a:r>
          </a:p>
          <a:p>
            <a:r>
              <a:rPr lang="ru-RU" dirty="0" smtClean="0"/>
              <a:t>Недосыпаешь-здоровье…</a:t>
            </a:r>
          </a:p>
          <a:p>
            <a:r>
              <a:rPr lang="ru-RU" dirty="0" smtClean="0"/>
              <a:t>Сладко есть и пить- по врачам…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92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5701"/>
            <a:ext cx="8596668" cy="4885662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Чистота- залог здоровья</a:t>
            </a:r>
            <a:endParaRPr lang="ru-RU" sz="3600" b="1" dirty="0"/>
          </a:p>
          <a:p>
            <a:r>
              <a:rPr lang="ru-RU" sz="3600" b="1" dirty="0"/>
              <a:t> Здоровье </a:t>
            </a:r>
            <a:r>
              <a:rPr lang="ru-RU" sz="3600" b="1" dirty="0" smtClean="0"/>
              <a:t>дороже золота</a:t>
            </a:r>
            <a:endParaRPr lang="ru-RU" sz="3600" b="1" dirty="0"/>
          </a:p>
          <a:p>
            <a:r>
              <a:rPr lang="ru-RU" sz="3600" b="1" dirty="0"/>
              <a:t>Чисто </a:t>
            </a:r>
            <a:r>
              <a:rPr lang="ru-RU" sz="3600" b="1" dirty="0" smtClean="0"/>
              <a:t>жить - здоровым быть</a:t>
            </a:r>
            <a:endParaRPr lang="ru-RU" sz="3600" b="1" dirty="0"/>
          </a:p>
          <a:p>
            <a:r>
              <a:rPr lang="ru-RU" sz="3600" b="1" dirty="0"/>
              <a:t>Если хочешь быть </a:t>
            </a:r>
            <a:r>
              <a:rPr lang="ru-RU" sz="3600" b="1" dirty="0" smtClean="0"/>
              <a:t>здоров- закаляйся</a:t>
            </a:r>
            <a:endParaRPr lang="ru-RU" sz="3600" b="1" dirty="0"/>
          </a:p>
          <a:p>
            <a:r>
              <a:rPr lang="ru-RU" sz="3600" b="1" dirty="0" smtClean="0"/>
              <a:t>Недосыпаешь-здоровье теряешь</a:t>
            </a:r>
            <a:endParaRPr lang="ru-RU" sz="3600" b="1" dirty="0"/>
          </a:p>
          <a:p>
            <a:r>
              <a:rPr lang="ru-RU" sz="3600" b="1" dirty="0"/>
              <a:t>Сладко есть и пить- по </a:t>
            </a:r>
            <a:r>
              <a:rPr lang="ru-RU" sz="3600" b="1" dirty="0" smtClean="0"/>
              <a:t>врачам ходить 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7233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522</TotalTime>
  <Words>461</Words>
  <Application>Microsoft Office PowerPoint</Application>
  <PresentationFormat>Широкоэкранный</PresentationFormat>
  <Paragraphs>156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Trebuchet MS</vt:lpstr>
      <vt:lpstr>Wingdings 3</vt:lpstr>
      <vt:lpstr>Аспект</vt:lpstr>
      <vt:lpstr>Администрация МО «Бичурский район» МБДОУ  Детский сад «Ёлочка»</vt:lpstr>
      <vt:lpstr>Задание 1 Презентация команд</vt:lpstr>
      <vt:lpstr>Забота о здоровье воспитанников –это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</vt:lpstr>
      <vt:lpstr>Здоровье- это вершина, которую должен каждый покорить сам</vt:lpstr>
      <vt:lpstr>Задание 2 «Толковый словарик»</vt:lpstr>
      <vt:lpstr>Здоровье-</vt:lpstr>
      <vt:lpstr>Здоровьесберегающие технологии- </vt:lpstr>
      <vt:lpstr>Задание 3 Закончить пословицы о здоровье </vt:lpstr>
      <vt:lpstr>Презентация PowerPoint</vt:lpstr>
      <vt:lpstr>Задание 4 Блиц- опрос </vt:lpstr>
      <vt:lpstr>Презентация PowerPoint</vt:lpstr>
      <vt:lpstr>Задание 5 Выделить основные направления  оздоровительной работы в воспитательно- образовательном процессе ДОУ</vt:lpstr>
      <vt:lpstr>Презентация PowerPoint</vt:lpstr>
      <vt:lpstr>медико-профилактические</vt:lpstr>
      <vt:lpstr>физкультурно-оздоровительные;</vt:lpstr>
      <vt:lpstr>Здоровьесберегающие  образовательные технологии  </vt:lpstr>
      <vt:lpstr> технологии обеспечения социально-психологического благополучия ребенка; </vt:lpstr>
      <vt:lpstr>здоровьесбережения и здоровьеобогащения  педагогов дошкольного образования</vt:lpstr>
      <vt:lpstr>валеологического просвещения родителей </vt:lpstr>
      <vt:lpstr>Задание 6 озвучить  стихотворения при помощи шумовых самодельных игрушек , танцев, мимики, пантомимы, песней  (на выбор участников)</vt:lpstr>
      <vt:lpstr>Презентация PowerPoint</vt:lpstr>
      <vt:lpstr>Задание командам – сделать бусы и букет</vt:lpstr>
      <vt:lpstr>Подведение итогов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МО «Бичурский район» МБДОУ  Детский сад «Ёлочка»</dc:title>
  <dc:creator>Даши</dc:creator>
  <cp:lastModifiedBy>Даши</cp:lastModifiedBy>
  <cp:revision>14</cp:revision>
  <dcterms:created xsi:type="dcterms:W3CDTF">2019-04-12T23:12:17Z</dcterms:created>
  <dcterms:modified xsi:type="dcterms:W3CDTF">2019-04-14T20:05:03Z</dcterms:modified>
</cp:coreProperties>
</file>