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8" r:id="rId18"/>
    <p:sldId id="279" r:id="rId19"/>
    <p:sldId id="280" r:id="rId20"/>
    <p:sldId id="281" r:id="rId21"/>
    <p:sldId id="285" r:id="rId22"/>
    <p:sldId id="286" r:id="rId23"/>
    <p:sldId id="287" r:id="rId24"/>
    <p:sldId id="288" r:id="rId25"/>
    <p:sldId id="289" r:id="rId26"/>
    <p:sldId id="290" r:id="rId27"/>
    <p:sldId id="291" r:id="rId28"/>
  </p:sldIdLst>
  <p:sldSz cx="12192000" cy="6858000"/>
  <p:notesSz cx="6858000" cy="9144000"/>
  <p:custDataLst>
    <p:tags r:id="rId3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>
        <p:scale>
          <a:sx n="59" d="100"/>
          <a:sy n="59" d="100"/>
        </p:scale>
        <p:origin x="-1140" y="-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135EB-A87F-445C-8F45-6A070E21BA82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77F41-E331-4245-85F8-8CB53CD9C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1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951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65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573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94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135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68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785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91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3526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9686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74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4174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4788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354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2439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1625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0491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1106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680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070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594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072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461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53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991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82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48768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412744" y="680477"/>
            <a:ext cx="6096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58764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33360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95691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4343400"/>
            <a:ext cx="103632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2834640"/>
            <a:ext cx="103632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340388" y="5047394"/>
            <a:ext cx="97536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340388" y="4796819"/>
            <a:ext cx="97536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340388" y="4637685"/>
            <a:ext cx="97536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340388" y="4542559"/>
            <a:ext cx="97536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6416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78232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6438603" y="1073888"/>
            <a:ext cx="5762848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498621" y="0"/>
            <a:ext cx="7352715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6635304" y="1285480"/>
            <a:ext cx="4114800" cy="158496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924800" y="0"/>
            <a:ext cx="3657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7924800" y="4267200"/>
            <a:ext cx="42672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7924800" y="0"/>
            <a:ext cx="18288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7931152" y="4246564"/>
            <a:ext cx="2787649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7924800" y="4267200"/>
            <a:ext cx="2133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7924800" y="1371600"/>
            <a:ext cx="42672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7924800" y="1752600"/>
            <a:ext cx="42672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1320800" y="4267200"/>
            <a:ext cx="660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711200" y="4267200"/>
            <a:ext cx="7112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489099" y="2438400"/>
            <a:ext cx="75184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489099" y="2133600"/>
            <a:ext cx="75184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6096000" y="4267200"/>
            <a:ext cx="18288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42536" y="1351672"/>
            <a:ext cx="7624064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4213" y="402265"/>
            <a:ext cx="1133856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536" y="512064"/>
            <a:ext cx="10875264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495384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548145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597933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635603" y="680477"/>
            <a:ext cx="1219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67304" y="680477"/>
            <a:ext cx="48768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2064"/>
            <a:ext cx="109728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9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7125" y="17705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6"/>
            <a:ext cx="11822773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099" y="512064"/>
            <a:ext cx="103632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09750"/>
            <a:ext cx="5386917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09750"/>
            <a:ext cx="5389033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459037"/>
            <a:ext cx="5386917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459037"/>
            <a:ext cx="5389033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17053" y="680477"/>
            <a:ext cx="6096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3073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669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99693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252455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302243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339912" y="680477"/>
            <a:ext cx="1219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613" y="680477"/>
            <a:ext cx="48768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109728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435100"/>
            <a:ext cx="33528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0" y="1435100"/>
            <a:ext cx="73152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90709" y="0"/>
            <a:ext cx="1170432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484260" y="1885028"/>
            <a:ext cx="1171016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11374903" y="1197789"/>
            <a:ext cx="132763" cy="171288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1219200" y="441252"/>
            <a:ext cx="9144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90709" y="1893781"/>
            <a:ext cx="1170432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1219200" y="1150144"/>
            <a:ext cx="9144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11578103" y="1350189"/>
            <a:ext cx="132763" cy="171288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11115579" y="1453352"/>
            <a:ext cx="132763" cy="171288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636000" y="55499"/>
            <a:ext cx="2844800" cy="365125"/>
          </a:xfrm>
        </p:spPr>
        <p:txBody>
          <a:bodyPr/>
          <a:lstStyle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55499"/>
            <a:ext cx="74168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480800" y="55499"/>
            <a:ext cx="609600" cy="365125"/>
          </a:xfrm>
        </p:spPr>
        <p:txBody>
          <a:bodyPr/>
          <a:lstStyle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48768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340388" y="5047394"/>
            <a:ext cx="97536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340388" y="4796819"/>
            <a:ext cx="97536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340388" y="4637685"/>
            <a:ext cx="97536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340388" y="4542559"/>
            <a:ext cx="97536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2744" y="680477"/>
            <a:ext cx="6096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8764" y="680477"/>
            <a:ext cx="36576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33360" y="680477"/>
            <a:ext cx="1219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95691" y="680477"/>
            <a:ext cx="1219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783560"/>
            <a:ext cx="103632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6360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D69AF2A-1DFE-4284-9BA0-38E327E9BDA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416676"/>
            <a:ext cx="7416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1480800" y="64166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3" Type="http://schemas.openxmlformats.org/officeDocument/2006/relationships/slide" Target="slide2.xml"/><Relationship Id="rId21" Type="http://schemas.openxmlformats.org/officeDocument/2006/relationships/slide" Target="slide23.xml"/><Relationship Id="rId7" Type="http://schemas.openxmlformats.org/officeDocument/2006/relationships/slide" Target="slide6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3.xml"/><Relationship Id="rId5" Type="http://schemas.openxmlformats.org/officeDocument/2006/relationships/slide" Target="slide4.xml"/><Relationship Id="rId15" Type="http://schemas.openxmlformats.org/officeDocument/2006/relationships/slide" Target="slide17.xml"/><Relationship Id="rId10" Type="http://schemas.openxmlformats.org/officeDocument/2006/relationships/slide" Target="slide9.xml"/><Relationship Id="rId19" Type="http://schemas.openxmlformats.org/officeDocument/2006/relationships/slide" Target="slide21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6.xml"/><Relationship Id="rId22" Type="http://schemas.openxmlformats.org/officeDocument/2006/relationships/slide" Target="slide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30668" y="-128676"/>
            <a:ext cx="18845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СВОЯ ИГРА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9600" y="467102"/>
            <a:ext cx="3755572" cy="849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Известные исследователи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9600" y="1414157"/>
            <a:ext cx="3755572" cy="849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Словарик</a:t>
            </a:r>
            <a:endParaRPr lang="ru-RU" sz="3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600" y="2391271"/>
            <a:ext cx="3755572" cy="849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Мы спасем вас</a:t>
            </a:r>
            <a:endParaRPr lang="ru-RU" sz="3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9600" y="3327441"/>
            <a:ext cx="3755572" cy="849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Ориентирование</a:t>
            </a:r>
            <a:endParaRPr lang="ru-RU" sz="3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9600" y="4304555"/>
            <a:ext cx="3755572" cy="8490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Знаки и сигналы</a:t>
            </a:r>
            <a:endParaRPr lang="ru-RU" sz="3600" dirty="0"/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4746171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1</a:t>
            </a:r>
          </a:p>
        </p:txBody>
      </p:sp>
      <p:sp>
        <p:nvSpPr>
          <p:cNvPr id="13" name="Скругленный прямоугольник 12">
            <a:hlinkClick r:id="rId4" action="ppaction://hlinksldjump"/>
          </p:cNvPr>
          <p:cNvSpPr/>
          <p:nvPr/>
        </p:nvSpPr>
        <p:spPr>
          <a:xfrm>
            <a:off x="5794922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2</a:t>
            </a:r>
          </a:p>
        </p:txBody>
      </p:sp>
      <p:sp>
        <p:nvSpPr>
          <p:cNvPr id="14" name="Скругленный прямоугольник 13">
            <a:hlinkClick r:id="rId5" action="ppaction://hlinksldjump"/>
          </p:cNvPr>
          <p:cNvSpPr/>
          <p:nvPr/>
        </p:nvSpPr>
        <p:spPr>
          <a:xfrm>
            <a:off x="6843673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  <p:sp>
        <p:nvSpPr>
          <p:cNvPr id="15" name="Скругленный прямоугольник 14">
            <a:hlinkClick r:id="rId6" action="ppaction://hlinksldjump"/>
          </p:cNvPr>
          <p:cNvSpPr/>
          <p:nvPr/>
        </p:nvSpPr>
        <p:spPr>
          <a:xfrm>
            <a:off x="7892424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4</a:t>
            </a:r>
          </a:p>
        </p:txBody>
      </p:sp>
      <p:sp>
        <p:nvSpPr>
          <p:cNvPr id="20" name="Скругленный прямоугольник 19">
            <a:hlinkClick r:id="rId7" action="ppaction://hlinksldjump"/>
          </p:cNvPr>
          <p:cNvSpPr/>
          <p:nvPr/>
        </p:nvSpPr>
        <p:spPr>
          <a:xfrm>
            <a:off x="4746171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1</a:t>
            </a:r>
          </a:p>
        </p:txBody>
      </p:sp>
      <p:sp>
        <p:nvSpPr>
          <p:cNvPr id="21" name="Скругленный прямоугольник 20">
            <a:hlinkClick r:id="rId8" action="ppaction://hlinksldjump"/>
          </p:cNvPr>
          <p:cNvSpPr/>
          <p:nvPr/>
        </p:nvSpPr>
        <p:spPr>
          <a:xfrm>
            <a:off x="5794922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2</a:t>
            </a:r>
          </a:p>
        </p:txBody>
      </p:sp>
      <p:sp>
        <p:nvSpPr>
          <p:cNvPr id="22" name="Скругленный прямоугольник 21">
            <a:hlinkClick r:id="rId9" action="ppaction://hlinksldjump"/>
          </p:cNvPr>
          <p:cNvSpPr/>
          <p:nvPr/>
        </p:nvSpPr>
        <p:spPr>
          <a:xfrm>
            <a:off x="6843673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  <p:sp>
        <p:nvSpPr>
          <p:cNvPr id="23" name="Скругленный прямоугольник 22">
            <a:hlinkClick r:id="rId10" action="ppaction://hlinksldjump"/>
          </p:cNvPr>
          <p:cNvSpPr/>
          <p:nvPr/>
        </p:nvSpPr>
        <p:spPr>
          <a:xfrm>
            <a:off x="7892424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4</a:t>
            </a: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4746171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1</a:t>
            </a:r>
          </a:p>
        </p:txBody>
      </p:sp>
      <p:sp>
        <p:nvSpPr>
          <p:cNvPr id="28" name="Скругленный прямоугольник 27">
            <a:hlinkClick r:id="rId12" action="ppaction://hlinksldjump"/>
          </p:cNvPr>
          <p:cNvSpPr/>
          <p:nvPr/>
        </p:nvSpPr>
        <p:spPr>
          <a:xfrm>
            <a:off x="5794922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2</a:t>
            </a:r>
          </a:p>
        </p:txBody>
      </p:sp>
      <p:sp>
        <p:nvSpPr>
          <p:cNvPr id="29" name="Скругленный прямоугольник 28">
            <a:hlinkClick r:id="rId13" action="ppaction://hlinksldjump"/>
          </p:cNvPr>
          <p:cNvSpPr/>
          <p:nvPr/>
        </p:nvSpPr>
        <p:spPr>
          <a:xfrm>
            <a:off x="6843673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  <p:sp>
        <p:nvSpPr>
          <p:cNvPr id="30" name="Скругленный прямоугольник 29">
            <a:hlinkClick r:id="rId14" action="ppaction://hlinksldjump"/>
          </p:cNvPr>
          <p:cNvSpPr/>
          <p:nvPr/>
        </p:nvSpPr>
        <p:spPr>
          <a:xfrm>
            <a:off x="7892424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4</a:t>
            </a:r>
          </a:p>
        </p:txBody>
      </p:sp>
      <p:sp>
        <p:nvSpPr>
          <p:cNvPr id="34" name="Скругленный прямоугольник 33">
            <a:hlinkClick r:id="rId15" action="ppaction://hlinksldjump"/>
          </p:cNvPr>
          <p:cNvSpPr/>
          <p:nvPr/>
        </p:nvSpPr>
        <p:spPr>
          <a:xfrm>
            <a:off x="4746171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1</a:t>
            </a:r>
          </a:p>
        </p:txBody>
      </p:sp>
      <p:sp>
        <p:nvSpPr>
          <p:cNvPr id="35" name="Скругленный прямоугольник 34">
            <a:hlinkClick r:id="rId16" action="ppaction://hlinksldjump"/>
          </p:cNvPr>
          <p:cNvSpPr/>
          <p:nvPr/>
        </p:nvSpPr>
        <p:spPr>
          <a:xfrm>
            <a:off x="5794922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2</a:t>
            </a:r>
          </a:p>
        </p:txBody>
      </p:sp>
      <p:sp>
        <p:nvSpPr>
          <p:cNvPr id="36" name="Скругленный прямоугольник 35">
            <a:hlinkClick r:id="rId17" action="ppaction://hlinksldjump"/>
          </p:cNvPr>
          <p:cNvSpPr/>
          <p:nvPr/>
        </p:nvSpPr>
        <p:spPr>
          <a:xfrm>
            <a:off x="6843673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  <p:sp>
        <p:nvSpPr>
          <p:cNvPr id="37" name="Скругленный прямоугольник 36">
            <a:hlinkClick r:id="rId18" action="ppaction://hlinksldjump"/>
          </p:cNvPr>
          <p:cNvSpPr/>
          <p:nvPr/>
        </p:nvSpPr>
        <p:spPr>
          <a:xfrm>
            <a:off x="7892424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4</a:t>
            </a:r>
          </a:p>
        </p:txBody>
      </p:sp>
      <p:sp>
        <p:nvSpPr>
          <p:cNvPr id="41" name="Скругленный прямоугольник 40">
            <a:hlinkClick r:id="rId19" action="ppaction://hlinksldjump"/>
          </p:cNvPr>
          <p:cNvSpPr/>
          <p:nvPr/>
        </p:nvSpPr>
        <p:spPr>
          <a:xfrm>
            <a:off x="4746171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1</a:t>
            </a:r>
          </a:p>
        </p:txBody>
      </p:sp>
      <p:sp>
        <p:nvSpPr>
          <p:cNvPr id="42" name="Скругленный прямоугольник 41">
            <a:hlinkClick r:id="rId20" action="ppaction://hlinksldjump"/>
          </p:cNvPr>
          <p:cNvSpPr/>
          <p:nvPr/>
        </p:nvSpPr>
        <p:spPr>
          <a:xfrm>
            <a:off x="5794922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2</a:t>
            </a:r>
          </a:p>
        </p:txBody>
      </p:sp>
      <p:sp>
        <p:nvSpPr>
          <p:cNvPr id="43" name="Скругленный прямоугольник 42">
            <a:hlinkClick r:id="rId21" action="ppaction://hlinksldjump"/>
          </p:cNvPr>
          <p:cNvSpPr/>
          <p:nvPr/>
        </p:nvSpPr>
        <p:spPr>
          <a:xfrm>
            <a:off x="6843673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  <p:sp>
        <p:nvSpPr>
          <p:cNvPr id="44" name="Скругленный прямоугольник 43">
            <a:hlinkClick r:id="rId22" action="ppaction://hlinksldjump"/>
          </p:cNvPr>
          <p:cNvSpPr/>
          <p:nvPr/>
        </p:nvSpPr>
        <p:spPr>
          <a:xfrm>
            <a:off x="7892424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4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80442" y="5281670"/>
            <a:ext cx="1736597" cy="633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Туристы</a:t>
            </a:r>
            <a:endParaRPr lang="ru-RU" sz="2400" dirty="0"/>
          </a:p>
        </p:txBody>
      </p:sp>
      <p:sp>
        <p:nvSpPr>
          <p:cNvPr id="49" name="Овал 48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</a:t>
            </a:r>
            <a:endParaRPr lang="ru-RU" sz="2400" b="1" dirty="0"/>
          </a:p>
        </p:txBody>
      </p:sp>
      <p:sp>
        <p:nvSpPr>
          <p:cNvPr id="52" name="Овал 51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53" name="Овал 52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54" name="Овал 53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55" name="Овал 54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  <a:endParaRPr lang="ru-RU" sz="2400" b="1" dirty="0"/>
          </a:p>
        </p:txBody>
      </p:sp>
      <p:sp>
        <p:nvSpPr>
          <p:cNvPr id="56" name="Овал 55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6</a:t>
            </a:r>
            <a:endParaRPr lang="ru-RU" sz="2400" b="1" dirty="0"/>
          </a:p>
        </p:txBody>
      </p:sp>
      <p:sp>
        <p:nvSpPr>
          <p:cNvPr id="57" name="Овал 56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58" name="Овал 57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8</a:t>
            </a:r>
            <a:endParaRPr lang="ru-RU" sz="2400" b="1" dirty="0"/>
          </a:p>
        </p:txBody>
      </p:sp>
      <p:sp>
        <p:nvSpPr>
          <p:cNvPr id="59" name="Овал 58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9</a:t>
            </a:r>
            <a:endParaRPr lang="ru-RU" sz="2400" b="1" dirty="0"/>
          </a:p>
        </p:txBody>
      </p:sp>
      <p:sp>
        <p:nvSpPr>
          <p:cNvPr id="60" name="Овал 59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10</a:t>
            </a:r>
            <a:endParaRPr lang="ru-RU" sz="2400" b="1" dirty="0"/>
          </a:p>
        </p:txBody>
      </p:sp>
      <p:sp>
        <p:nvSpPr>
          <p:cNvPr id="61" name="Овал 60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11</a:t>
            </a:r>
            <a:endParaRPr lang="ru-RU" sz="2400" b="1" dirty="0"/>
          </a:p>
        </p:txBody>
      </p:sp>
      <p:sp>
        <p:nvSpPr>
          <p:cNvPr id="62" name="Овал 61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12</a:t>
            </a:r>
            <a:endParaRPr lang="ru-RU" sz="2400" b="1" dirty="0"/>
          </a:p>
        </p:txBody>
      </p:sp>
      <p:sp>
        <p:nvSpPr>
          <p:cNvPr id="63" name="Овал 62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13</a:t>
            </a:r>
            <a:endParaRPr lang="ru-RU" sz="2400" b="1" dirty="0"/>
          </a:p>
        </p:txBody>
      </p:sp>
      <p:sp>
        <p:nvSpPr>
          <p:cNvPr id="64" name="Овал 63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14</a:t>
            </a:r>
            <a:endParaRPr lang="ru-RU" sz="2400" b="1" dirty="0"/>
          </a:p>
        </p:txBody>
      </p:sp>
      <p:sp>
        <p:nvSpPr>
          <p:cNvPr id="65" name="Овал 64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15</a:t>
            </a:r>
            <a:endParaRPr lang="ru-RU" sz="2400" b="1" dirty="0"/>
          </a:p>
        </p:txBody>
      </p:sp>
      <p:sp>
        <p:nvSpPr>
          <p:cNvPr id="66" name="Овал 65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16</a:t>
            </a:r>
            <a:endParaRPr lang="ru-RU" sz="2400" b="1" dirty="0"/>
          </a:p>
        </p:txBody>
      </p:sp>
      <p:sp>
        <p:nvSpPr>
          <p:cNvPr id="67" name="Овал 66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17</a:t>
            </a:r>
            <a:endParaRPr lang="ru-RU" sz="2400" b="1" dirty="0"/>
          </a:p>
        </p:txBody>
      </p:sp>
      <p:sp>
        <p:nvSpPr>
          <p:cNvPr id="68" name="Овал 67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18</a:t>
            </a:r>
            <a:endParaRPr lang="ru-RU" sz="2400" b="1" dirty="0"/>
          </a:p>
        </p:txBody>
      </p:sp>
      <p:sp>
        <p:nvSpPr>
          <p:cNvPr id="69" name="Овал 68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19</a:t>
            </a:r>
            <a:endParaRPr lang="ru-RU" sz="2400" b="1" dirty="0"/>
          </a:p>
        </p:txBody>
      </p:sp>
      <p:sp>
        <p:nvSpPr>
          <p:cNvPr id="70" name="Овал 69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20</a:t>
            </a:r>
            <a:endParaRPr lang="ru-RU" sz="2400" b="1" dirty="0"/>
          </a:p>
        </p:txBody>
      </p:sp>
      <p:sp>
        <p:nvSpPr>
          <p:cNvPr id="71" name="Овал 70"/>
          <p:cNvSpPr>
            <a:spLocks/>
          </p:cNvSpPr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21</a:t>
            </a:r>
            <a:endParaRPr lang="ru-RU" sz="2400" b="1" dirty="0"/>
          </a:p>
        </p:txBody>
      </p:sp>
      <p:sp>
        <p:nvSpPr>
          <p:cNvPr id="72" name="Овал 71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22</a:t>
            </a:r>
            <a:endParaRPr lang="ru-RU" sz="2400" b="1" dirty="0"/>
          </a:p>
        </p:txBody>
      </p:sp>
      <p:sp>
        <p:nvSpPr>
          <p:cNvPr id="73" name="Овал 72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23</a:t>
            </a:r>
            <a:endParaRPr lang="ru-RU" sz="2400" b="1" dirty="0"/>
          </a:p>
        </p:txBody>
      </p:sp>
      <p:sp>
        <p:nvSpPr>
          <p:cNvPr id="74" name="Овал 73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24</a:t>
            </a:r>
            <a:endParaRPr lang="ru-RU" sz="2400" b="1" dirty="0"/>
          </a:p>
        </p:txBody>
      </p:sp>
      <p:sp>
        <p:nvSpPr>
          <p:cNvPr id="75" name="Овал 74"/>
          <p:cNvSpPr/>
          <p:nvPr/>
        </p:nvSpPr>
        <p:spPr>
          <a:xfrm>
            <a:off x="1404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25</a:t>
            </a:r>
            <a:endParaRPr lang="ru-RU" sz="2400" b="1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2918099" y="5301627"/>
            <a:ext cx="1736597" cy="633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Путешественники</a:t>
            </a:r>
            <a:endParaRPr lang="ru-RU" sz="2400" dirty="0"/>
          </a:p>
        </p:txBody>
      </p:sp>
      <p:sp>
        <p:nvSpPr>
          <p:cNvPr id="79" name="Овал 78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</a:t>
            </a:r>
            <a:endParaRPr lang="ru-RU" sz="2400" b="1" dirty="0"/>
          </a:p>
        </p:txBody>
      </p:sp>
      <p:sp>
        <p:nvSpPr>
          <p:cNvPr id="81" name="Овал 80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82" name="Овал 81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83" name="Овал 82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84" name="Овал 83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  <a:endParaRPr lang="ru-RU" sz="2400" b="1" dirty="0"/>
          </a:p>
        </p:txBody>
      </p:sp>
      <p:sp>
        <p:nvSpPr>
          <p:cNvPr id="85" name="Овал 84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6</a:t>
            </a:r>
            <a:endParaRPr lang="ru-RU" sz="2400" b="1" dirty="0"/>
          </a:p>
        </p:txBody>
      </p:sp>
      <p:sp>
        <p:nvSpPr>
          <p:cNvPr id="86" name="Овал 85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87" name="Овал 86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8</a:t>
            </a:r>
            <a:endParaRPr lang="ru-RU" sz="2400" b="1" dirty="0"/>
          </a:p>
        </p:txBody>
      </p:sp>
      <p:sp>
        <p:nvSpPr>
          <p:cNvPr id="88" name="Овал 87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9</a:t>
            </a:r>
            <a:endParaRPr lang="ru-RU" sz="2400" b="1" dirty="0"/>
          </a:p>
        </p:txBody>
      </p:sp>
      <p:sp>
        <p:nvSpPr>
          <p:cNvPr id="89" name="Овал 88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10</a:t>
            </a:r>
            <a:endParaRPr lang="ru-RU" sz="2400" b="1" dirty="0"/>
          </a:p>
        </p:txBody>
      </p:sp>
      <p:sp>
        <p:nvSpPr>
          <p:cNvPr id="90" name="Овал 89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11</a:t>
            </a:r>
            <a:endParaRPr lang="ru-RU" sz="2400" b="1" dirty="0"/>
          </a:p>
        </p:txBody>
      </p:sp>
      <p:sp>
        <p:nvSpPr>
          <p:cNvPr id="91" name="Овал 90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12</a:t>
            </a:r>
            <a:endParaRPr lang="ru-RU" sz="2400" b="1" dirty="0"/>
          </a:p>
        </p:txBody>
      </p:sp>
      <p:sp>
        <p:nvSpPr>
          <p:cNvPr id="92" name="Овал 91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13</a:t>
            </a:r>
            <a:endParaRPr lang="ru-RU" sz="2400" b="1" dirty="0"/>
          </a:p>
        </p:txBody>
      </p:sp>
      <p:sp>
        <p:nvSpPr>
          <p:cNvPr id="93" name="Овал 92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14</a:t>
            </a:r>
            <a:endParaRPr lang="ru-RU" sz="2400" b="1" dirty="0"/>
          </a:p>
        </p:txBody>
      </p:sp>
      <p:sp>
        <p:nvSpPr>
          <p:cNvPr id="94" name="Овал 93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15</a:t>
            </a:r>
            <a:endParaRPr lang="ru-RU" sz="2400" b="1" dirty="0"/>
          </a:p>
        </p:txBody>
      </p:sp>
      <p:sp>
        <p:nvSpPr>
          <p:cNvPr id="95" name="Овал 94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16</a:t>
            </a:r>
            <a:endParaRPr lang="ru-RU" sz="2400" b="1" dirty="0"/>
          </a:p>
        </p:txBody>
      </p:sp>
      <p:sp>
        <p:nvSpPr>
          <p:cNvPr id="96" name="Овал 95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17</a:t>
            </a:r>
            <a:endParaRPr lang="ru-RU" sz="2400" b="1" dirty="0"/>
          </a:p>
        </p:txBody>
      </p:sp>
      <p:sp>
        <p:nvSpPr>
          <p:cNvPr id="97" name="Овал 96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18</a:t>
            </a:r>
            <a:endParaRPr lang="ru-RU" sz="2400" b="1" dirty="0"/>
          </a:p>
        </p:txBody>
      </p:sp>
      <p:sp>
        <p:nvSpPr>
          <p:cNvPr id="98" name="Овал 97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19</a:t>
            </a:r>
            <a:endParaRPr lang="ru-RU" sz="2400" b="1" dirty="0"/>
          </a:p>
        </p:txBody>
      </p:sp>
      <p:sp>
        <p:nvSpPr>
          <p:cNvPr id="99" name="Овал 98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20</a:t>
            </a:r>
            <a:endParaRPr lang="ru-RU" sz="2400" b="1" dirty="0"/>
          </a:p>
        </p:txBody>
      </p:sp>
      <p:sp>
        <p:nvSpPr>
          <p:cNvPr id="100" name="Овал 99"/>
          <p:cNvSpPr>
            <a:spLocks/>
          </p:cNvSpPr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21</a:t>
            </a:r>
            <a:endParaRPr lang="ru-RU" sz="2400" b="1" dirty="0"/>
          </a:p>
        </p:txBody>
      </p:sp>
      <p:sp>
        <p:nvSpPr>
          <p:cNvPr id="101" name="Овал 100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22</a:t>
            </a:r>
            <a:endParaRPr lang="ru-RU" sz="2400" b="1" dirty="0"/>
          </a:p>
        </p:txBody>
      </p:sp>
      <p:sp>
        <p:nvSpPr>
          <p:cNvPr id="102" name="Овал 101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23</a:t>
            </a:r>
            <a:endParaRPr lang="ru-RU" sz="2400" b="1" dirty="0"/>
          </a:p>
        </p:txBody>
      </p:sp>
      <p:sp>
        <p:nvSpPr>
          <p:cNvPr id="103" name="Овал 102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24</a:t>
            </a:r>
            <a:endParaRPr lang="ru-RU" sz="2400" b="1" dirty="0"/>
          </a:p>
        </p:txBody>
      </p:sp>
      <p:sp>
        <p:nvSpPr>
          <p:cNvPr id="104" name="Овал 103"/>
          <p:cNvSpPr/>
          <p:nvPr/>
        </p:nvSpPr>
        <p:spPr>
          <a:xfrm>
            <a:off x="3240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25</a:t>
            </a:r>
            <a:endParaRPr lang="ru-RU" sz="2400" b="1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4902177" y="5330221"/>
            <a:ext cx="1736597" cy="633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mtClean="0"/>
              <a:t>Спасатели</a:t>
            </a:r>
            <a:endParaRPr lang="ru-RU" sz="2400" dirty="0"/>
          </a:p>
        </p:txBody>
      </p:sp>
      <p:sp>
        <p:nvSpPr>
          <p:cNvPr id="106" name="Овал 105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</a:t>
            </a:r>
            <a:endParaRPr lang="ru-RU" sz="2400" b="1" dirty="0"/>
          </a:p>
        </p:txBody>
      </p:sp>
      <p:sp>
        <p:nvSpPr>
          <p:cNvPr id="108" name="Овал 107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109" name="Овал 108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110" name="Овал 109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111" name="Овал 110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</a:t>
            </a:r>
            <a:endParaRPr lang="ru-RU" sz="2400" b="1" dirty="0"/>
          </a:p>
        </p:txBody>
      </p:sp>
      <p:sp>
        <p:nvSpPr>
          <p:cNvPr id="112" name="Овал 111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6</a:t>
            </a:r>
            <a:endParaRPr lang="ru-RU" sz="2400" b="1" dirty="0"/>
          </a:p>
        </p:txBody>
      </p:sp>
      <p:sp>
        <p:nvSpPr>
          <p:cNvPr id="113" name="Овал 112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114" name="Овал 113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8</a:t>
            </a:r>
            <a:endParaRPr lang="ru-RU" sz="2400" b="1" dirty="0"/>
          </a:p>
        </p:txBody>
      </p:sp>
      <p:sp>
        <p:nvSpPr>
          <p:cNvPr id="115" name="Овал 114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9</a:t>
            </a:r>
            <a:endParaRPr lang="ru-RU" sz="2400" b="1" dirty="0"/>
          </a:p>
        </p:txBody>
      </p:sp>
      <p:sp>
        <p:nvSpPr>
          <p:cNvPr id="116" name="Овал 115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10</a:t>
            </a:r>
            <a:endParaRPr lang="ru-RU" sz="2400" b="1" dirty="0"/>
          </a:p>
        </p:txBody>
      </p:sp>
      <p:sp>
        <p:nvSpPr>
          <p:cNvPr id="117" name="Овал 116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11</a:t>
            </a:r>
            <a:endParaRPr lang="ru-RU" sz="2400" b="1" dirty="0"/>
          </a:p>
        </p:txBody>
      </p:sp>
      <p:sp>
        <p:nvSpPr>
          <p:cNvPr id="118" name="Овал 117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12</a:t>
            </a:r>
            <a:endParaRPr lang="ru-RU" sz="2400" b="1" dirty="0"/>
          </a:p>
        </p:txBody>
      </p:sp>
      <p:sp>
        <p:nvSpPr>
          <p:cNvPr id="119" name="Овал 118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13</a:t>
            </a:r>
            <a:endParaRPr lang="ru-RU" sz="2400" b="1" dirty="0"/>
          </a:p>
        </p:txBody>
      </p:sp>
      <p:sp>
        <p:nvSpPr>
          <p:cNvPr id="120" name="Овал 119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14</a:t>
            </a:r>
            <a:endParaRPr lang="ru-RU" sz="2400" b="1" dirty="0"/>
          </a:p>
        </p:txBody>
      </p:sp>
      <p:sp>
        <p:nvSpPr>
          <p:cNvPr id="121" name="Овал 120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15</a:t>
            </a:r>
            <a:endParaRPr lang="ru-RU" sz="2400" b="1" dirty="0"/>
          </a:p>
        </p:txBody>
      </p:sp>
      <p:sp>
        <p:nvSpPr>
          <p:cNvPr id="122" name="Овал 121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16</a:t>
            </a:r>
            <a:endParaRPr lang="ru-RU" sz="2400" b="1" dirty="0"/>
          </a:p>
        </p:txBody>
      </p:sp>
      <p:sp>
        <p:nvSpPr>
          <p:cNvPr id="123" name="Овал 122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17</a:t>
            </a:r>
            <a:endParaRPr lang="ru-RU" sz="2400" b="1" dirty="0"/>
          </a:p>
        </p:txBody>
      </p:sp>
      <p:sp>
        <p:nvSpPr>
          <p:cNvPr id="124" name="Овал 123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18</a:t>
            </a:r>
            <a:endParaRPr lang="ru-RU" sz="2400" b="1" dirty="0"/>
          </a:p>
        </p:txBody>
      </p:sp>
      <p:sp>
        <p:nvSpPr>
          <p:cNvPr id="125" name="Овал 124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19</a:t>
            </a:r>
            <a:endParaRPr lang="ru-RU" sz="2400" b="1" dirty="0"/>
          </a:p>
        </p:txBody>
      </p:sp>
      <p:sp>
        <p:nvSpPr>
          <p:cNvPr id="126" name="Овал 125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20</a:t>
            </a:r>
            <a:endParaRPr lang="ru-RU" sz="2400" b="1" dirty="0"/>
          </a:p>
        </p:txBody>
      </p:sp>
      <p:sp>
        <p:nvSpPr>
          <p:cNvPr id="127" name="Овал 126"/>
          <p:cNvSpPr>
            <a:spLocks/>
          </p:cNvSpPr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21</a:t>
            </a:r>
            <a:endParaRPr lang="ru-RU" sz="2400" b="1" dirty="0"/>
          </a:p>
        </p:txBody>
      </p:sp>
      <p:sp>
        <p:nvSpPr>
          <p:cNvPr id="128" name="Овал 127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22</a:t>
            </a:r>
            <a:endParaRPr lang="ru-RU" sz="2400" b="1" dirty="0"/>
          </a:p>
        </p:txBody>
      </p:sp>
      <p:sp>
        <p:nvSpPr>
          <p:cNvPr id="129" name="Овал 128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23</a:t>
            </a:r>
            <a:endParaRPr lang="ru-RU" sz="2400" b="1" dirty="0"/>
          </a:p>
        </p:txBody>
      </p:sp>
      <p:sp>
        <p:nvSpPr>
          <p:cNvPr id="130" name="Овал 129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24</a:t>
            </a:r>
            <a:endParaRPr lang="ru-RU" sz="2400" b="1" dirty="0"/>
          </a:p>
        </p:txBody>
      </p:sp>
      <p:sp>
        <p:nvSpPr>
          <p:cNvPr id="131" name="Овал 130"/>
          <p:cNvSpPr/>
          <p:nvPr/>
        </p:nvSpPr>
        <p:spPr>
          <a:xfrm>
            <a:off x="5256000" y="60480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25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8256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94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5" fill="hold">
                      <p:stCondLst>
                        <p:cond delay="0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0" fill="hold">
                      <p:stCondLst>
                        <p:cond delay="indefinite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5" fill="hold">
                      <p:stCondLst>
                        <p:cond delay="indefinite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0" fill="hold">
                      <p:stCondLst>
                        <p:cond delay="indefinite"/>
                      </p:stCondLst>
                      <p:childTnLst>
                        <p:par>
                          <p:cTn id="441" fill="hold">
                            <p:stCondLst>
                              <p:cond delay="0"/>
                            </p:stCondLst>
                            <p:childTnLst>
                              <p:par>
                                <p:cTn id="4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0" fill="hold">
                      <p:stCondLst>
                        <p:cond delay="indefinite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0" fill="hold">
                      <p:stCondLst>
                        <p:cond delay="indefinite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0" fill="hold">
                      <p:stCondLst>
                        <p:cond delay="indefinite"/>
                      </p:stCondLst>
                      <p:childTnLst>
                        <p:par>
                          <p:cTn id="491" fill="hold">
                            <p:stCondLst>
                              <p:cond delay="0"/>
                            </p:stCondLst>
                            <p:childTnLst>
                              <p:par>
                                <p:cTn id="4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5" fill="hold">
                      <p:stCondLst>
                        <p:cond delay="indefinite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5" fill="hold">
                      <p:stCondLst>
                        <p:cond delay="indefinite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11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ТЕКСТ ОТВЕТА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D79BA5A-1A43-4204-BA44-066DC24CE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461" y="1877433"/>
            <a:ext cx="6889077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6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12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ТЕКСТ ОТВЕТА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9E3D01D-4305-4F45-9C32-11D714F31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461" y="1877433"/>
            <a:ext cx="6889077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6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13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ТЕКСТ ОТВЕТА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21375A6-EACF-4A2E-9FDF-C2E473BF4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461" y="1877433"/>
            <a:ext cx="6889077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9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3" y="791569"/>
            <a:ext cx="445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При солнечном ударе в первую очередь необходимо…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216293"/>
            <a:ext cx="4735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Отнести пострадавшего в тень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53AB7C1-A1C9-4A07-94FB-CBA5986A5A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84" y="1130459"/>
            <a:ext cx="3665117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4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3" y="791569"/>
            <a:ext cx="4094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нельзя делать при обморожении?</a:t>
            </a:r>
            <a:endParaRPr lang="ru-RU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9760" y="5214596"/>
            <a:ext cx="56476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Растирать конечности и быстро согревать их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14AEEA5-47DC-4FA8-A2D7-1385F357F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566" y="791569"/>
            <a:ext cx="3026104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45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69"/>
            <a:ext cx="4171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Как оказать первую помощь при ожоге </a:t>
            </a:r>
            <a:r>
              <a:rPr lang="en-US" sz="3200" dirty="0"/>
              <a:t>I</a:t>
            </a:r>
            <a:r>
              <a:rPr lang="ru-RU" sz="3200" dirty="0"/>
              <a:t> или </a:t>
            </a:r>
            <a:r>
              <a:rPr lang="en-US" sz="3200" dirty="0"/>
              <a:t>II </a:t>
            </a:r>
            <a:r>
              <a:rPr lang="ru-RU" sz="3200" dirty="0"/>
              <a:t>степени?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04863" y="5371942"/>
            <a:ext cx="54287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Охладить место ожога в течение 15-20 минут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F94C2B9-8205-4B88-9717-07FFB6C6D6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262" y="1104700"/>
            <a:ext cx="3108279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0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574" y="791569"/>
            <a:ext cx="47357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Назовите 2 самые распространенные болезни, вызываемые укусом клеща</a:t>
            </a:r>
            <a:endParaRPr lang="ru-RU" sz="3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Клещевой энцефалит и </a:t>
            </a:r>
            <a:r>
              <a:rPr lang="ru-RU" sz="3200" dirty="0" err="1" smtClean="0"/>
              <a:t>бореллиоз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38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35920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Прибор для определения сторон света</a:t>
            </a:r>
            <a:endParaRPr lang="ru-RU" sz="32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33140" y="5564791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Компас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836751C-01E7-4AFC-BB59-DA23C6FD47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500" y="1040306"/>
            <a:ext cx="4137510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6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3" y="791570"/>
            <a:ext cx="45966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каком направлении падает тень в 13.00?</a:t>
            </a:r>
            <a:endParaRPr lang="ru-RU" sz="32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Север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7E393B2-8ACA-4092-9F0D-4540C043A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856" y="1868788"/>
            <a:ext cx="4165279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0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831" y="791569"/>
            <a:ext cx="4735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Как расположены просеки в лесу?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39958" y="4238847"/>
            <a:ext cx="52828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Просеки разделяют лес на большие квадраты, проходят они с севера на юг и с запада на восток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028CBFA3-88D2-4C78-89BE-AD14C23E9B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142" y="325866"/>
            <a:ext cx="4656518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9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56300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Несколько месяцев этот английский исследователь вынужден был дрейфовать на льдине, когда его корабль был раздавлен льдами недалеко от Антарктиды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Эрнест Генри </a:t>
            </a:r>
            <a:r>
              <a:rPr lang="ru-RU" sz="3200" dirty="0" err="1" smtClean="0"/>
              <a:t>Шеклтон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044" y="144379"/>
            <a:ext cx="4214837" cy="526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3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38496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Как называется звезда, указывающая направление на север?</a:t>
            </a:r>
            <a:endParaRPr lang="ru-RU" sz="32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Полярная звезда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DC41CBC-FBC2-410F-9B61-F27C68ED7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299" y="1302106"/>
            <a:ext cx="4657610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9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С помощью стука передайте главный сигнал бедствия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. . .   - - -  . . .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35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Как нужно располагать сигнальные костры?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4853474"/>
            <a:ext cx="47357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 костра в линию или треугольником с расстоянием 2-5 метров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01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означают сигналы </a:t>
            </a: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 </a:t>
            </a: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ДА и НЕТ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17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072" y="791569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Что означает сигнал</a:t>
            </a:r>
            <a:r>
              <a:rPr lang="en-US" sz="3200" b="1" dirty="0"/>
              <a:t> F</a:t>
            </a:r>
            <a:r>
              <a:rPr lang="ru-RU" sz="3200" b="1" dirty="0"/>
              <a:t>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Нужны пища и вода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0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32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ТЕКСТ ОТВЕТА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30A07FF-7A4F-46DD-8E93-70C6EC792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461" y="1877433"/>
            <a:ext cx="6889077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82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33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ТЕКСТ ОТВЕТА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9A3E2F3-169D-41BB-BBB1-0F77DDB68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461" y="1877433"/>
            <a:ext cx="6889077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2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34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ТЕКСТ ОТВЕТА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207E413-BF9B-41E2-84AA-0912DB347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461" y="1877433"/>
            <a:ext cx="6889077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05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431223"/>
            <a:ext cx="482115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Современный российский путешественник, совершивший 3 лыжных одиночных похода к Северному полюсу, восхождение на Эверест, многочисленные кругосветные путешествия на яхте</a:t>
            </a:r>
            <a:endParaRPr lang="ru-RU" sz="3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Фёдор Конюхов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ADC1D8D-AB14-4082-B434-496F58E8CD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497" y="1388036"/>
            <a:ext cx="4508524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6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34246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Когда его яхта затонула, он дрейфовал на на</a:t>
            </a:r>
            <a:r>
              <a:rPr lang="ru-RU" sz="3200" b="1" dirty="0" smtClean="0"/>
              <a:t>дувном плоту в Атлантике 75 дней</a:t>
            </a:r>
            <a:endParaRPr lang="ru-RU" sz="3200" b="1" dirty="0"/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Стивен </a:t>
            </a:r>
            <a:r>
              <a:rPr lang="ru-RU" sz="3200" dirty="0" err="1" smtClean="0"/>
              <a:t>Каллахэн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1CD1E01-5D7F-422F-B6B3-253C545C85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002" y="1009718"/>
            <a:ext cx="2147532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9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69"/>
            <a:ext cx="45450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В</a:t>
            </a:r>
            <a:r>
              <a:rPr lang="ru-RU" sz="3200" dirty="0" smtClean="0"/>
              <a:t>рач-хирург</a:t>
            </a:r>
            <a:r>
              <a:rPr lang="ru-RU" sz="3200" dirty="0"/>
              <a:t>, участник 6-й Советской антарктической экспедиции, в 1961 году сделавший сам себе операцию по поводу острого аппендицита.</a:t>
            </a:r>
            <a:endParaRPr lang="ru-RU" sz="3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Леонид Рогозов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701" y="791569"/>
            <a:ext cx="5449060" cy="400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1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определение своего местоположения относительно элементов окружающего пространства</a:t>
            </a:r>
            <a:endParaRPr lang="ru-RU" sz="3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Ориентирование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09BEBA08-DCFF-416F-897F-8AA9C30FAC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810" y="1619855"/>
            <a:ext cx="4651065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9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473577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нахождение человека в сложных природных и других условиях изолированности, когда полностью исключена помощь со стороны и отсутствуют достижения цивилизации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46243" y="5707038"/>
            <a:ext cx="569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Автономное существование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3576F54-F54D-46BF-B4A3-DD4F442474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095" y="1359702"/>
            <a:ext cx="4661358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66572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Набор простейших и срочных действий, направленных на временное устранение причин, угрожающих здоровью и жизни пострадавшего (внезапно заболевшего), и предупреждение развития тяжёлых осложнений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Первая помощь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01420A9F-138E-479D-999D-4878738A7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921" y="1890312"/>
            <a:ext cx="3103133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7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54981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инфекционное заболевание с преимущественным поражением центральной нервной системы. Возбудитель — вирус, основным переносчиком которого являются клещи</a:t>
            </a:r>
            <a:r>
              <a:rPr lang="ru-RU" sz="3200" b="1" dirty="0" smtClean="0"/>
              <a:t>.</a:t>
            </a:r>
            <a:endParaRPr lang="ru-RU" sz="3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Клещевой энцефалит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C5B39A7-F44D-449F-A15C-171F82E7D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741" y="1143338"/>
            <a:ext cx="4594140" cy="310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3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igra"/>
  <p:tag name="ISPRING_RESOURCE_PATHS_HASH_2" val="eebe10aeb26d565cbbf8a6e96d71d311b10c6a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495</TotalTime>
  <Words>501</Words>
  <Application>Microsoft Office PowerPoint</Application>
  <PresentationFormat>Произвольный</PresentationFormat>
  <Paragraphs>209</Paragraphs>
  <Slides>27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igra</dc:title>
  <dc:creator>Георгий Аствацатуров</dc:creator>
  <cp:lastModifiedBy>Oksana Daviduk</cp:lastModifiedBy>
  <cp:revision>30</cp:revision>
  <dcterms:created xsi:type="dcterms:W3CDTF">2017-08-05T04:53:38Z</dcterms:created>
  <dcterms:modified xsi:type="dcterms:W3CDTF">2020-08-25T19:35:40Z</dcterms:modified>
</cp:coreProperties>
</file>