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E7"/>
    <a:srgbClr val="FFFFCC"/>
    <a:srgbClr val="FA6D34"/>
    <a:srgbClr val="00CC99"/>
    <a:srgbClr val="66FF33"/>
    <a:srgbClr val="00FF99"/>
    <a:srgbClr val="EF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326B52-0045-41E4-BAF1-3AA290012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23B1384-E5B1-49F0-952C-B9C5AC88EA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9A88F9-D730-40BA-B3AF-D4FAF98E6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08A3D7-C40F-4B3D-A1FB-9EA8362A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BFCA4A-2AC7-4839-8AB5-0194A1BB1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110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54F3EF-F9A1-4FEF-A1ED-807C5CC11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813A01-63E7-4E85-8A46-3F4B7C322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9407B2-B62A-47A4-A773-AE24E0EAD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B0643A-F4DC-4F1D-B2F7-495BF7C0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4402F1-071D-467E-84F9-F9B4AB5DE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86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F3CA92A-7D07-43BA-B273-76548568F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1A96472-692E-47D3-AA08-23E43B39E9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0D2CB3-C695-4169-91A9-1863C4918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37BED8-8E43-403E-9B2C-49ACD2512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15846C-0F32-46FD-8FAF-88AE601A8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28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60124C-AD0D-4B38-AF11-3E0EC1D6E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849610-2FFD-4AE1-8AB0-8FCBCBDE2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62C625-DF95-4F1B-B2D3-931B58E77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73A234-0E14-4A10-8242-E0C0C60B9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458D1B-350F-4850-BA45-F66780C1F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4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CB0988-BDF6-409C-97F9-8BA494518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F3CE81-C7D5-47F8-B25E-EAFE0EDD3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27B720-159E-4024-B503-52C94CA1C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0094DF-0D43-40E8-A52F-4CD4F41A4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2DC411-E9F2-48B0-812D-783817C87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7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D85D1C-7D5E-4FEF-8080-D3148A586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A12226-3431-4FC1-B0E3-48DD98DD57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38A34F-7C1C-4C37-B7E4-A04D837D41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6969C4-405A-4D11-8FB2-626CD0AEE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FFF49C-3445-4880-8593-D9602DF2E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6C3B9F-DB1B-4BAE-B1D3-305EB213F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34F49-4CA1-474F-B3AE-88CEE2A5D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D66F2A-6BE6-4AF0-AAB7-F644B0D36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671532-2A97-4FB6-8442-7659C8E91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6387A7-7A37-4421-A656-EAB1C70516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BF6E268-A6EC-48A4-B6F9-20977CC460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64305D5-6E08-406E-A814-0BE568A2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F1A8B99-CDFA-48E9-802A-A3D385727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F11A4B-68BE-4B2A-91AF-CD543336F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860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E21BD8-03D8-4CAB-9C8D-AB2E0FCFC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8317AF0-E601-492E-848C-60EAB9563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CF6EAE-FA95-4A51-A2AE-43F7F0BE0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66F299D-CF4B-495F-A0DC-6DD7F7371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72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8377A2A-FB40-43A0-A390-FECEEA490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A118348-F20D-4BE8-AF58-B42935E63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5C5C0C6-E2E3-4329-8381-DB497ECC0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24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96B813-66C5-4340-9849-1400E1867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6E8B37-75B0-4D98-A0C5-CF0C43367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C6F37F8-1643-4C99-806C-CBCF8366C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B0E99A-CD33-4601-ABD7-AD36D1BE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B08BF38-1D32-441F-905B-9CF1596BB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E09B6D-531B-413F-A134-E14A92043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4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448BED-E243-4F25-8353-AB6B82898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F6273C5-6D5D-4B55-94F3-6CAE0E8517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BF9543-41F2-4458-AB6C-9CE8C1CA1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869CE6-7D2F-4D16-A1E1-E6CA89728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35E3BF-137B-46DB-B697-0BE917D81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28335B-705A-46AD-9B44-8022AF07D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28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10286E-3968-4E2D-9161-D2ACE2D61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0EA0F8-C705-4A6D-BBD9-B9E005A90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8B3E1A-B722-4BA0-9623-44302ECD2E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FDED6-FAFC-4FC0-BC8A-399E4EED7A07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11A8F1-8FE2-4047-8954-68B681D1B9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964840-780D-4777-A9B1-93C268F7B9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A43CB-A35A-4ED1-BA43-9C5A4D04FF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29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049BDC-DC35-4DF0-A9E6-2AC65E919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328"/>
            <a:ext cx="10366872" cy="3048035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0EAB46C9-BF57-45E5-A520-A90D41ACE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3218"/>
            <a:ext cx="10515600" cy="261014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Творческая работа </a:t>
            </a:r>
            <a:br>
              <a:rPr lang="ru-RU" sz="3200" b="1" dirty="0">
                <a:solidFill>
                  <a:srgbClr val="7030A0"/>
                </a:solidFill>
              </a:rPr>
            </a:br>
            <a:r>
              <a:rPr lang="ru-RU" sz="3200" b="1" dirty="0">
                <a:solidFill>
                  <a:srgbClr val="7030A0"/>
                </a:solidFill>
              </a:rPr>
              <a:t>для воспитанников ДОУ</a:t>
            </a:r>
            <a:br>
              <a:rPr lang="ru-RU" sz="3200" b="1" dirty="0">
                <a:solidFill>
                  <a:srgbClr val="7030A0"/>
                </a:solidFill>
              </a:rPr>
            </a:br>
            <a:r>
              <a:rPr lang="ru-RU" sz="3200" b="1" dirty="0">
                <a:solidFill>
                  <a:srgbClr val="7030A0"/>
                </a:solidFill>
              </a:rPr>
              <a:t>на тему</a:t>
            </a:r>
            <a:br>
              <a:rPr lang="ru-RU" sz="3200" i="1" dirty="0">
                <a:solidFill>
                  <a:srgbClr val="7030A0"/>
                </a:solidFill>
              </a:rPr>
            </a:br>
            <a:br>
              <a:rPr lang="ru-RU" sz="1600" i="1" dirty="0">
                <a:solidFill>
                  <a:srgbClr val="7030A0"/>
                </a:solidFill>
              </a:rPr>
            </a:br>
            <a:r>
              <a:rPr lang="ru-RU" sz="4000" i="1" dirty="0">
                <a:solidFill>
                  <a:srgbClr val="7030A0"/>
                </a:solidFill>
              </a:rPr>
              <a:t>«</a:t>
            </a: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Светлый праздник Пасхи»</a:t>
            </a:r>
            <a:endParaRPr lang="ru-RU" sz="4000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D805F70-CAEE-473B-B0BE-B05D7F1E2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136" y="2879039"/>
            <a:ext cx="12103864" cy="3048035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endParaRPr 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800" dirty="0">
                <a:solidFill>
                  <a:srgbClr val="7030A0"/>
                </a:solidFill>
              </a:rPr>
              <a:t> </a:t>
            </a:r>
          </a:p>
          <a:p>
            <a:pPr marL="0" indent="0" algn="r">
              <a:buNone/>
            </a:pPr>
            <a:r>
              <a:rPr lang="ru-RU" sz="1800" i="1" dirty="0">
                <a:solidFill>
                  <a:srgbClr val="7030A0"/>
                </a:solidFill>
              </a:rPr>
              <a:t>Выполнила: воспитатель Голубкова Надежда Викторовна                                                     </a:t>
            </a:r>
          </a:p>
          <a:p>
            <a:pPr marL="0" indent="0" algn="r">
              <a:buNone/>
            </a:pPr>
            <a:r>
              <a:rPr lang="ru-RU" sz="1800" i="1" dirty="0">
                <a:solidFill>
                  <a:srgbClr val="7030A0"/>
                </a:solidFill>
              </a:rPr>
              <a:t>                               МАДОУ «Детский сад № 287» город Пермь, Пермский край</a:t>
            </a:r>
            <a:endParaRPr 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49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049BDC-DC35-4DF0-A9E6-2AC65E919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328"/>
            <a:ext cx="10366872" cy="3048035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0EAB46C9-BF57-45E5-A520-A90D41ACE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3219"/>
            <a:ext cx="10515600" cy="53982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Дорогие дети и Уважаемые родители!</a:t>
            </a:r>
            <a:endParaRPr lang="ru-RU" sz="2400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D805F70-CAEE-473B-B0BE-B05D7F1E2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136" y="848299"/>
            <a:ext cx="12103864" cy="5078776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 наступает Светлый праздник Пасхи.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Пасхи уходит своими корнями в глубокую древность.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очень много лет люди отмечают этот древний праздник.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Главными угощениями в праздник Пасхи является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Пасхальное яйцо – это символ плодородия и вечной жизни, и Пасха - пасхальный кулич.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сейчас многие люди на нашей планете Земля готовятся к встрече этого чудесного праздника.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семьи, родители то же готовятся к празднику Пасхи и вы конечно им помогаете.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 Вам сфотографировать как вы готовитесь к празднику,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расписываете пасхальное яйцо  или принимаете участие в приготовлении Пасхального кулича.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</a:rPr>
              <a:t>                                                                                            Видео и фотографии отправьте, пожалуйста,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</a:rPr>
              <a:t>                                                                                        нам в </a:t>
            </a:r>
            <a:r>
              <a:rPr lang="ru-RU" sz="1800" dirty="0" err="1">
                <a:solidFill>
                  <a:srgbClr val="7030A0"/>
                </a:solidFill>
              </a:rPr>
              <a:t>вайбер</a:t>
            </a:r>
            <a:r>
              <a:rPr lang="ru-RU" sz="1800" dirty="0">
                <a:solidFill>
                  <a:srgbClr val="7030A0"/>
                </a:solidFill>
              </a:rPr>
              <a:t>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</a:t>
            </a:r>
            <a:r>
              <a:rPr lang="ru-RU" sz="2000" dirty="0">
                <a:solidFill>
                  <a:srgbClr val="FA6D34"/>
                </a:solidFill>
              </a:rPr>
              <a:t>С наступающим праздником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2000" dirty="0">
                <a:solidFill>
                  <a:srgbClr val="FA6D34"/>
                </a:solidFill>
              </a:rPr>
              <a:t>                                                                                                                                  Светлой Пасхи!</a:t>
            </a:r>
          </a:p>
        </p:txBody>
      </p:sp>
    </p:spTree>
    <p:extLst>
      <p:ext uri="{BB962C8B-B14F-4D97-AF65-F5344CB8AC3E}">
        <p14:creationId xmlns:p14="http://schemas.microsoft.com/office/powerpoint/2010/main" val="36139814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162</Words>
  <Application>Microsoft Office PowerPoint</Application>
  <PresentationFormat>Широкоэкранный</PresentationFormat>
  <Paragraphs>19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Творческая работа  для воспитанников ДОУ на тему  «Светлый праздник Пасхи»</vt:lpstr>
      <vt:lpstr>Дорогие дети и Уважаемые родители!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Голубкова</dc:creator>
  <cp:lastModifiedBy>Надежда Голубкова</cp:lastModifiedBy>
  <cp:revision>21</cp:revision>
  <dcterms:created xsi:type="dcterms:W3CDTF">2020-04-18T06:04:11Z</dcterms:created>
  <dcterms:modified xsi:type="dcterms:W3CDTF">2020-09-08T03:24:58Z</dcterms:modified>
</cp:coreProperties>
</file>